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12507" r:id="rId6"/>
    <p:sldId id="12508" r:id="rId7"/>
    <p:sldId id="12509" r:id="rId8"/>
    <p:sldId id="12510" r:id="rId9"/>
    <p:sldId id="12610" r:id="rId10"/>
    <p:sldId id="12513" r:id="rId11"/>
    <p:sldId id="12608" r:id="rId12"/>
    <p:sldId id="12602" r:id="rId13"/>
    <p:sldId id="12517" r:id="rId14"/>
    <p:sldId id="12609" r:id="rId15"/>
    <p:sldId id="12605" r:id="rId16"/>
    <p:sldId id="12607" r:id="rId17"/>
    <p:sldId id="12595" r:id="rId18"/>
    <p:sldId id="12597" r:id="rId19"/>
    <p:sldId id="12601" r:id="rId20"/>
    <p:sldId id="125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a Fergus" initials="AF" lastIdx="1" clrIdx="0">
    <p:extLst>
      <p:ext uri="{19B8F6BF-5375-455C-9EA6-DF929625EA0E}">
        <p15:presenceInfo xmlns:p15="http://schemas.microsoft.com/office/powerpoint/2012/main" userId="S::Alexia.Fergus@royalgreenwich.gov.uk::ecce3143-338a-4d0e-be58-530c360508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E6C8F-9DC8-1414-931A-3F5A86218A8C}" v="1408" dt="2021-03-02T12:10:08.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22.png"/><Relationship Id="rId6" Type="http://schemas.openxmlformats.org/officeDocument/2006/relationships/image" Target="../media/image13.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26.png"/><Relationship Id="rId1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1B397-8CE3-4E30-8B7C-A77B2324E82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GB"/>
        </a:p>
      </dgm:t>
    </dgm:pt>
    <dgm:pt modelId="{68B01278-58FF-4D16-B5B9-1A49DEFA8D27}">
      <dgm:prSet phldrT="[Text]" custT="1"/>
      <dgm:spPr>
        <a:solidFill>
          <a:schemeClr val="accent6">
            <a:lumMod val="40000"/>
            <a:lumOff val="60000"/>
          </a:schemeClr>
        </a:solidFill>
      </dgm:spPr>
      <dgm:t>
        <a:bodyPr/>
        <a:lstStyle/>
        <a:p>
          <a:r>
            <a:rPr lang="en-GB" sz="3600" dirty="0">
              <a:solidFill>
                <a:schemeClr val="tx1"/>
              </a:solidFill>
            </a:rPr>
            <a:t>Strength-Based Programme</a:t>
          </a:r>
        </a:p>
      </dgm:t>
    </dgm:pt>
    <dgm:pt modelId="{3F29228C-CF91-429F-91E1-4332B7CEC304}" type="parTrans" cxnId="{3331573A-FB50-4444-A1E7-AE0C826E10C1}">
      <dgm:prSet/>
      <dgm:spPr/>
      <dgm:t>
        <a:bodyPr/>
        <a:lstStyle/>
        <a:p>
          <a:endParaRPr lang="en-GB"/>
        </a:p>
      </dgm:t>
    </dgm:pt>
    <dgm:pt modelId="{E1DACCC0-F079-43D2-8F4A-6605252FD126}" type="sibTrans" cxnId="{3331573A-FB50-4444-A1E7-AE0C826E10C1}">
      <dgm:prSet/>
      <dgm:spPr/>
      <dgm:t>
        <a:bodyPr/>
        <a:lstStyle/>
        <a:p>
          <a:endParaRPr lang="en-GB"/>
        </a:p>
      </dgm:t>
    </dgm:pt>
    <dgm:pt modelId="{0369E643-AAF4-4838-82D3-1B81CC3675BA}">
      <dgm:prSet phldrT="[Text]"/>
      <dgm:spPr>
        <a:solidFill>
          <a:srgbClr val="CCCCFF"/>
        </a:solidFill>
      </dgm:spPr>
      <dgm:t>
        <a:bodyPr/>
        <a:lstStyle/>
        <a:p>
          <a:pPr rtl="0"/>
          <a:r>
            <a:rPr lang="en-GB" b="1" dirty="0">
              <a:solidFill>
                <a:schemeClr val="tx1"/>
              </a:solidFill>
              <a:latin typeface="Calibri Light" panose="020F0302020204030204"/>
            </a:rPr>
            <a:t>Leadership and cultural change</a:t>
          </a:r>
          <a:endParaRPr lang="en-GB" b="1" dirty="0">
            <a:solidFill>
              <a:schemeClr val="tx1"/>
            </a:solidFill>
          </a:endParaRPr>
        </a:p>
      </dgm:t>
    </dgm:pt>
    <dgm:pt modelId="{5F0409DD-0A35-45A7-A966-93BA64D83A1F}" type="parTrans" cxnId="{20753177-EABB-46AA-8849-6ABC9FA10C27}">
      <dgm:prSet/>
      <dgm:spPr/>
      <dgm:t>
        <a:bodyPr/>
        <a:lstStyle/>
        <a:p>
          <a:endParaRPr lang="en-GB"/>
        </a:p>
      </dgm:t>
    </dgm:pt>
    <dgm:pt modelId="{189E459C-E748-41B6-934B-7B401EFD0C8E}" type="sibTrans" cxnId="{20753177-EABB-46AA-8849-6ABC9FA10C27}">
      <dgm:prSet/>
      <dgm:spPr/>
      <dgm:t>
        <a:bodyPr/>
        <a:lstStyle/>
        <a:p>
          <a:endParaRPr lang="en-GB"/>
        </a:p>
      </dgm:t>
    </dgm:pt>
    <dgm:pt modelId="{205224BC-3449-4B5B-8834-CB0B7732A27A}">
      <dgm:prSet phldrT="[Text]"/>
      <dgm:spPr>
        <a:solidFill>
          <a:srgbClr val="CCCCFF"/>
        </a:solidFill>
      </dgm:spPr>
      <dgm:t>
        <a:bodyPr/>
        <a:lstStyle/>
        <a:p>
          <a:r>
            <a:rPr lang="en-GB" b="0" dirty="0">
              <a:solidFill>
                <a:schemeClr val="tx1"/>
              </a:solidFill>
            </a:rPr>
            <a:t>Right workforce and structure</a:t>
          </a:r>
        </a:p>
      </dgm:t>
    </dgm:pt>
    <dgm:pt modelId="{805E03CE-D79A-4B51-B8A1-8CBC6F2FF9C0}" type="parTrans" cxnId="{ED1C2CB5-14D7-4C51-8CB1-D4808BB12426}">
      <dgm:prSet/>
      <dgm:spPr/>
      <dgm:t>
        <a:bodyPr/>
        <a:lstStyle/>
        <a:p>
          <a:endParaRPr lang="en-GB"/>
        </a:p>
      </dgm:t>
    </dgm:pt>
    <dgm:pt modelId="{449B21D4-60A7-4064-A391-24F5B4134147}" type="sibTrans" cxnId="{ED1C2CB5-14D7-4C51-8CB1-D4808BB12426}">
      <dgm:prSet/>
      <dgm:spPr/>
      <dgm:t>
        <a:bodyPr/>
        <a:lstStyle/>
        <a:p>
          <a:endParaRPr lang="en-GB"/>
        </a:p>
      </dgm:t>
    </dgm:pt>
    <dgm:pt modelId="{AA6E7A67-1C32-4567-A77B-7E5D2EF9665A}">
      <dgm:prSet phldrT="[Text]"/>
      <dgm:spPr>
        <a:solidFill>
          <a:srgbClr val="CCCCFF"/>
        </a:solidFill>
      </dgm:spPr>
      <dgm:t>
        <a:bodyPr/>
        <a:lstStyle/>
        <a:p>
          <a:r>
            <a:rPr lang="en-GB" dirty="0">
              <a:solidFill>
                <a:schemeClr val="tx1"/>
              </a:solidFill>
            </a:rPr>
            <a:t>Engaging and working with residents</a:t>
          </a:r>
        </a:p>
      </dgm:t>
    </dgm:pt>
    <dgm:pt modelId="{3CCEA45D-C9C9-413F-9ED2-7A0C15865067}" type="parTrans" cxnId="{4E83D110-2879-48BB-90DE-B06E2D8677AE}">
      <dgm:prSet/>
      <dgm:spPr/>
      <dgm:t>
        <a:bodyPr/>
        <a:lstStyle/>
        <a:p>
          <a:endParaRPr lang="en-GB"/>
        </a:p>
      </dgm:t>
    </dgm:pt>
    <dgm:pt modelId="{2970CD04-C165-41E2-A051-F8AB1D9C4FFD}" type="sibTrans" cxnId="{4E83D110-2879-48BB-90DE-B06E2D8677AE}">
      <dgm:prSet/>
      <dgm:spPr/>
      <dgm:t>
        <a:bodyPr/>
        <a:lstStyle/>
        <a:p>
          <a:endParaRPr lang="en-GB"/>
        </a:p>
      </dgm:t>
    </dgm:pt>
    <dgm:pt modelId="{A5E0558F-3E11-4E09-BAB1-4640622B7548}">
      <dgm:prSet phldrT="[Text]" phldr="0"/>
      <dgm:spPr>
        <a:solidFill>
          <a:srgbClr val="CCCCFF"/>
        </a:solidFill>
      </dgm:spPr>
      <dgm:t>
        <a:bodyPr/>
        <a:lstStyle/>
        <a:p>
          <a:pPr rtl="0"/>
          <a:r>
            <a:rPr lang="en-GB" b="1" dirty="0">
              <a:solidFill>
                <a:schemeClr val="tx1"/>
              </a:solidFill>
              <a:latin typeface="Calibri Light" panose="020F0302020204030204"/>
            </a:rPr>
            <a:t>Partnership working</a:t>
          </a:r>
          <a:endParaRPr lang="en-GB" b="1" dirty="0">
            <a:solidFill>
              <a:schemeClr val="tx1"/>
            </a:solidFill>
          </a:endParaRPr>
        </a:p>
      </dgm:t>
    </dgm:pt>
    <dgm:pt modelId="{1A26F947-A72B-4854-904E-23BF5AB0E62D}" type="parTrans" cxnId="{761DDF96-0FEC-4EDB-9246-4F5A9A1FDCAC}">
      <dgm:prSet/>
      <dgm:spPr/>
      <dgm:t>
        <a:bodyPr/>
        <a:lstStyle/>
        <a:p>
          <a:endParaRPr lang="en-GB"/>
        </a:p>
      </dgm:t>
    </dgm:pt>
    <dgm:pt modelId="{0B982EF6-0B1B-4156-B617-3D4B3C60EED1}" type="sibTrans" cxnId="{761DDF96-0FEC-4EDB-9246-4F5A9A1FDCAC}">
      <dgm:prSet/>
      <dgm:spPr/>
      <dgm:t>
        <a:bodyPr/>
        <a:lstStyle/>
        <a:p>
          <a:endParaRPr lang="en-GB"/>
        </a:p>
      </dgm:t>
    </dgm:pt>
    <dgm:pt modelId="{3EFC38A6-F54D-4776-982A-E0FC96D647F7}">
      <dgm:prSet phldrT="[Text]" phldr="0"/>
      <dgm:spPr>
        <a:solidFill>
          <a:srgbClr val="CCCCFF"/>
        </a:solidFill>
      </dgm:spPr>
      <dgm:t>
        <a:bodyPr/>
        <a:lstStyle/>
        <a:p>
          <a:pPr rtl="0"/>
          <a:r>
            <a:rPr lang="en-GB" b="1" dirty="0">
              <a:solidFill>
                <a:schemeClr val="tx1"/>
              </a:solidFill>
              <a:latin typeface="Calibri Light" panose="020F0302020204030204"/>
            </a:rPr>
            <a:t>Different ways of working</a:t>
          </a:r>
          <a:endParaRPr lang="en-GB" b="1" dirty="0">
            <a:solidFill>
              <a:schemeClr val="tx1"/>
            </a:solidFill>
          </a:endParaRPr>
        </a:p>
      </dgm:t>
    </dgm:pt>
    <dgm:pt modelId="{E1284362-45CF-472D-A47C-D8C52B501B9A}" type="parTrans" cxnId="{82879F6D-8864-447B-8872-8E9C31F3E9CD}">
      <dgm:prSet/>
      <dgm:spPr/>
      <dgm:t>
        <a:bodyPr/>
        <a:lstStyle/>
        <a:p>
          <a:endParaRPr lang="en-GB"/>
        </a:p>
      </dgm:t>
    </dgm:pt>
    <dgm:pt modelId="{D9FAC3BF-AC3D-40F4-BE37-D434E6FDED3A}" type="sibTrans" cxnId="{82879F6D-8864-447B-8872-8E9C31F3E9CD}">
      <dgm:prSet/>
      <dgm:spPr/>
      <dgm:t>
        <a:bodyPr/>
        <a:lstStyle/>
        <a:p>
          <a:endParaRPr lang="en-GB"/>
        </a:p>
      </dgm:t>
    </dgm:pt>
    <dgm:pt modelId="{7524CD1C-C87C-440B-8D5E-07EC63ACF1C3}" type="pres">
      <dgm:prSet presAssocID="{5FE1B397-8CE3-4E30-8B7C-A77B2324E82F}" presName="composite" presStyleCnt="0">
        <dgm:presLayoutVars>
          <dgm:chMax val="1"/>
          <dgm:dir/>
          <dgm:resizeHandles val="exact"/>
        </dgm:presLayoutVars>
      </dgm:prSet>
      <dgm:spPr/>
    </dgm:pt>
    <dgm:pt modelId="{03204A76-8CAF-4767-AA4C-966A0E6B6CEF}" type="pres">
      <dgm:prSet presAssocID="{68B01278-58FF-4D16-B5B9-1A49DEFA8D27}" presName="roof" presStyleLbl="dkBgShp" presStyleIdx="0" presStyleCnt="2" custLinFactNeighborX="-381"/>
      <dgm:spPr/>
    </dgm:pt>
    <dgm:pt modelId="{2B48BB2B-0066-405E-A4C2-087298192DDD}" type="pres">
      <dgm:prSet presAssocID="{68B01278-58FF-4D16-B5B9-1A49DEFA8D27}" presName="pillars" presStyleCnt="0"/>
      <dgm:spPr/>
    </dgm:pt>
    <dgm:pt modelId="{47F1BB9E-9402-4D43-8F6D-36026F2FAC5D}" type="pres">
      <dgm:prSet presAssocID="{68B01278-58FF-4D16-B5B9-1A49DEFA8D27}" presName="pillar1" presStyleLbl="node1" presStyleIdx="0" presStyleCnt="5">
        <dgm:presLayoutVars>
          <dgm:bulletEnabled val="1"/>
        </dgm:presLayoutVars>
      </dgm:prSet>
      <dgm:spPr/>
    </dgm:pt>
    <dgm:pt modelId="{0D907D0B-98A0-432E-BC17-64DDC54434C8}" type="pres">
      <dgm:prSet presAssocID="{205224BC-3449-4B5B-8834-CB0B7732A27A}" presName="pillarX" presStyleLbl="node1" presStyleIdx="1" presStyleCnt="5">
        <dgm:presLayoutVars>
          <dgm:bulletEnabled val="1"/>
        </dgm:presLayoutVars>
      </dgm:prSet>
      <dgm:spPr/>
    </dgm:pt>
    <dgm:pt modelId="{065C6232-7BC9-4720-8C61-B3155D83F733}" type="pres">
      <dgm:prSet presAssocID="{AA6E7A67-1C32-4567-A77B-7E5D2EF9665A}" presName="pillarX" presStyleLbl="node1" presStyleIdx="2" presStyleCnt="5" custLinFactNeighborX="1504">
        <dgm:presLayoutVars>
          <dgm:bulletEnabled val="1"/>
        </dgm:presLayoutVars>
      </dgm:prSet>
      <dgm:spPr/>
    </dgm:pt>
    <dgm:pt modelId="{7CAE34F5-5A3C-46A3-BE23-F2795BB1BB8C}" type="pres">
      <dgm:prSet presAssocID="{3EFC38A6-F54D-4776-982A-E0FC96D647F7}" presName="pillarX" presStyleLbl="node1" presStyleIdx="3" presStyleCnt="5">
        <dgm:presLayoutVars>
          <dgm:bulletEnabled val="1"/>
        </dgm:presLayoutVars>
      </dgm:prSet>
      <dgm:spPr/>
    </dgm:pt>
    <dgm:pt modelId="{43089B73-1016-4DF3-B676-D3FBD13DC439}" type="pres">
      <dgm:prSet presAssocID="{A5E0558F-3E11-4E09-BAB1-4640622B7548}" presName="pillarX" presStyleLbl="node1" presStyleIdx="4" presStyleCnt="5">
        <dgm:presLayoutVars>
          <dgm:bulletEnabled val="1"/>
        </dgm:presLayoutVars>
      </dgm:prSet>
      <dgm:spPr/>
    </dgm:pt>
    <dgm:pt modelId="{66FC1677-3C83-4697-B739-EB75F5400407}" type="pres">
      <dgm:prSet presAssocID="{68B01278-58FF-4D16-B5B9-1A49DEFA8D27}" presName="base" presStyleLbl="dkBgShp" presStyleIdx="1" presStyleCnt="2"/>
      <dgm:spPr>
        <a:noFill/>
      </dgm:spPr>
    </dgm:pt>
  </dgm:ptLst>
  <dgm:cxnLst>
    <dgm:cxn modelId="{C5C98F03-7582-4E65-826A-9EB8CDB05CB9}" type="presOf" srcId="{A5E0558F-3E11-4E09-BAB1-4640622B7548}" destId="{43089B73-1016-4DF3-B676-D3FBD13DC439}" srcOrd="0" destOrd="0" presId="urn:microsoft.com/office/officeart/2005/8/layout/hList3"/>
    <dgm:cxn modelId="{4E83D110-2879-48BB-90DE-B06E2D8677AE}" srcId="{68B01278-58FF-4D16-B5B9-1A49DEFA8D27}" destId="{AA6E7A67-1C32-4567-A77B-7E5D2EF9665A}" srcOrd="2" destOrd="0" parTransId="{3CCEA45D-C9C9-413F-9ED2-7A0C15865067}" sibTransId="{2970CD04-C165-41E2-A051-F8AB1D9C4FFD}"/>
    <dgm:cxn modelId="{5F145118-EB88-4102-89B8-ADB52105B830}" type="presOf" srcId="{AA6E7A67-1C32-4567-A77B-7E5D2EF9665A}" destId="{065C6232-7BC9-4720-8C61-B3155D83F733}" srcOrd="0" destOrd="0" presId="urn:microsoft.com/office/officeart/2005/8/layout/hList3"/>
    <dgm:cxn modelId="{67D34B23-24B7-4D8B-A4DC-CEEB7450F1EE}" type="presOf" srcId="{68B01278-58FF-4D16-B5B9-1A49DEFA8D27}" destId="{03204A76-8CAF-4767-AA4C-966A0E6B6CEF}" srcOrd="0" destOrd="0" presId="urn:microsoft.com/office/officeart/2005/8/layout/hList3"/>
    <dgm:cxn modelId="{3331573A-FB50-4444-A1E7-AE0C826E10C1}" srcId="{5FE1B397-8CE3-4E30-8B7C-A77B2324E82F}" destId="{68B01278-58FF-4D16-B5B9-1A49DEFA8D27}" srcOrd="0" destOrd="0" parTransId="{3F29228C-CF91-429F-91E1-4332B7CEC304}" sibTransId="{E1DACCC0-F079-43D2-8F4A-6605252FD126}"/>
    <dgm:cxn modelId="{82879F6D-8864-447B-8872-8E9C31F3E9CD}" srcId="{68B01278-58FF-4D16-B5B9-1A49DEFA8D27}" destId="{3EFC38A6-F54D-4776-982A-E0FC96D647F7}" srcOrd="3" destOrd="0" parTransId="{E1284362-45CF-472D-A47C-D8C52B501B9A}" sibTransId="{D9FAC3BF-AC3D-40F4-BE37-D434E6FDED3A}"/>
    <dgm:cxn modelId="{20753177-EABB-46AA-8849-6ABC9FA10C27}" srcId="{68B01278-58FF-4D16-B5B9-1A49DEFA8D27}" destId="{0369E643-AAF4-4838-82D3-1B81CC3675BA}" srcOrd="0" destOrd="0" parTransId="{5F0409DD-0A35-45A7-A966-93BA64D83A1F}" sibTransId="{189E459C-E748-41B6-934B-7B401EFD0C8E}"/>
    <dgm:cxn modelId="{C3EDFA94-2B89-454A-B3A8-E313D3A1C4CB}" type="presOf" srcId="{0369E643-AAF4-4838-82D3-1B81CC3675BA}" destId="{47F1BB9E-9402-4D43-8F6D-36026F2FAC5D}" srcOrd="0" destOrd="0" presId="urn:microsoft.com/office/officeart/2005/8/layout/hList3"/>
    <dgm:cxn modelId="{761DDF96-0FEC-4EDB-9246-4F5A9A1FDCAC}" srcId="{68B01278-58FF-4D16-B5B9-1A49DEFA8D27}" destId="{A5E0558F-3E11-4E09-BAB1-4640622B7548}" srcOrd="4" destOrd="0" parTransId="{1A26F947-A72B-4854-904E-23BF5AB0E62D}" sibTransId="{0B982EF6-0B1B-4156-B617-3D4B3C60EED1}"/>
    <dgm:cxn modelId="{168814A6-8F98-45E4-AD17-E3F1C9EBD8BE}" type="presOf" srcId="{5FE1B397-8CE3-4E30-8B7C-A77B2324E82F}" destId="{7524CD1C-C87C-440B-8D5E-07EC63ACF1C3}" srcOrd="0" destOrd="0" presId="urn:microsoft.com/office/officeart/2005/8/layout/hList3"/>
    <dgm:cxn modelId="{ED1C2CB5-14D7-4C51-8CB1-D4808BB12426}" srcId="{68B01278-58FF-4D16-B5B9-1A49DEFA8D27}" destId="{205224BC-3449-4B5B-8834-CB0B7732A27A}" srcOrd="1" destOrd="0" parTransId="{805E03CE-D79A-4B51-B8A1-8CBC6F2FF9C0}" sibTransId="{449B21D4-60A7-4064-A391-24F5B4134147}"/>
    <dgm:cxn modelId="{3BACA3D1-0E5D-48FA-8565-EE1BC4DC6089}" type="presOf" srcId="{205224BC-3449-4B5B-8834-CB0B7732A27A}" destId="{0D907D0B-98A0-432E-BC17-64DDC54434C8}" srcOrd="0" destOrd="0" presId="urn:microsoft.com/office/officeart/2005/8/layout/hList3"/>
    <dgm:cxn modelId="{562AA2D7-FCDE-4B5B-B285-9D9ED09EF467}" type="presOf" srcId="{3EFC38A6-F54D-4776-982A-E0FC96D647F7}" destId="{7CAE34F5-5A3C-46A3-BE23-F2795BB1BB8C}" srcOrd="0" destOrd="0" presId="urn:microsoft.com/office/officeart/2005/8/layout/hList3"/>
    <dgm:cxn modelId="{0C20DBAE-6406-41FD-868D-7D74B04DA24A}" type="presParOf" srcId="{7524CD1C-C87C-440B-8D5E-07EC63ACF1C3}" destId="{03204A76-8CAF-4767-AA4C-966A0E6B6CEF}" srcOrd="0" destOrd="0" presId="urn:microsoft.com/office/officeart/2005/8/layout/hList3"/>
    <dgm:cxn modelId="{C6C3F0E1-1B27-4A1A-B1E7-F36B21F47749}" type="presParOf" srcId="{7524CD1C-C87C-440B-8D5E-07EC63ACF1C3}" destId="{2B48BB2B-0066-405E-A4C2-087298192DDD}" srcOrd="1" destOrd="0" presId="urn:microsoft.com/office/officeart/2005/8/layout/hList3"/>
    <dgm:cxn modelId="{90E9E0B8-E575-408F-B39F-18615A4796BE}" type="presParOf" srcId="{2B48BB2B-0066-405E-A4C2-087298192DDD}" destId="{47F1BB9E-9402-4D43-8F6D-36026F2FAC5D}" srcOrd="0" destOrd="0" presId="urn:microsoft.com/office/officeart/2005/8/layout/hList3"/>
    <dgm:cxn modelId="{71BB856E-A245-4AF5-9E29-13B609139D18}" type="presParOf" srcId="{2B48BB2B-0066-405E-A4C2-087298192DDD}" destId="{0D907D0B-98A0-432E-BC17-64DDC54434C8}" srcOrd="1" destOrd="0" presId="urn:microsoft.com/office/officeart/2005/8/layout/hList3"/>
    <dgm:cxn modelId="{7E0212FE-F5FD-48A5-82DC-22462F1948AE}" type="presParOf" srcId="{2B48BB2B-0066-405E-A4C2-087298192DDD}" destId="{065C6232-7BC9-4720-8C61-B3155D83F733}" srcOrd="2" destOrd="0" presId="urn:microsoft.com/office/officeart/2005/8/layout/hList3"/>
    <dgm:cxn modelId="{AE20FF22-D8BA-43FF-817A-8B997A658459}" type="presParOf" srcId="{2B48BB2B-0066-405E-A4C2-087298192DDD}" destId="{7CAE34F5-5A3C-46A3-BE23-F2795BB1BB8C}" srcOrd="3" destOrd="0" presId="urn:microsoft.com/office/officeart/2005/8/layout/hList3"/>
    <dgm:cxn modelId="{830E5F8F-19D5-47B8-BCA5-BA749B0835D8}" type="presParOf" srcId="{2B48BB2B-0066-405E-A4C2-087298192DDD}" destId="{43089B73-1016-4DF3-B676-D3FBD13DC439}" srcOrd="4" destOrd="0" presId="urn:microsoft.com/office/officeart/2005/8/layout/hList3"/>
    <dgm:cxn modelId="{E1BC1FC1-A14C-449C-B002-2FE11C8A07D4}" type="presParOf" srcId="{7524CD1C-C87C-440B-8D5E-07EC63ACF1C3}" destId="{66FC1677-3C83-4697-B739-EB75F540040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2BB79-CB04-427D-A9AF-74C17773A65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8616634-1F65-4F47-A51D-A96D53AA27D2}">
      <dgm:prSet/>
      <dgm:spPr/>
      <dgm:t>
        <a:bodyPr/>
        <a:lstStyle/>
        <a:p>
          <a:r>
            <a:rPr lang="en-GB" dirty="0"/>
            <a:t>Recruitment and retention, including dedicated campaign.</a:t>
          </a:r>
          <a:endParaRPr lang="en-US" dirty="0"/>
        </a:p>
      </dgm:t>
    </dgm:pt>
    <dgm:pt modelId="{D6F3C19F-D476-4764-98DC-B89D0A3D0C62}" type="parTrans" cxnId="{7F378681-8114-4488-A4FE-2FDE5E8D2B21}">
      <dgm:prSet/>
      <dgm:spPr/>
      <dgm:t>
        <a:bodyPr/>
        <a:lstStyle/>
        <a:p>
          <a:endParaRPr lang="en-US"/>
        </a:p>
      </dgm:t>
    </dgm:pt>
    <dgm:pt modelId="{F1C5A4AE-1447-438F-8AA9-2EF2030EE744}" type="sibTrans" cxnId="{7F378681-8114-4488-A4FE-2FDE5E8D2B21}">
      <dgm:prSet/>
      <dgm:spPr/>
      <dgm:t>
        <a:bodyPr/>
        <a:lstStyle/>
        <a:p>
          <a:endParaRPr lang="en-US"/>
        </a:p>
      </dgm:t>
    </dgm:pt>
    <dgm:pt modelId="{4A4080C0-14CF-4D91-B76C-28BCD643C82A}">
      <dgm:prSet/>
      <dgm:spPr/>
      <dgm:t>
        <a:bodyPr/>
        <a:lstStyle/>
        <a:p>
          <a:pPr rtl="0"/>
          <a:r>
            <a:rPr lang="en-GB" dirty="0">
              <a:latin typeface="Calibri Light" panose="020F0302020204030204"/>
            </a:rPr>
            <a:t>Professional and reflective  </a:t>
          </a:r>
          <a:r>
            <a:rPr lang="en-GB" dirty="0"/>
            <a:t>supervision</a:t>
          </a:r>
          <a:endParaRPr lang="en-US" dirty="0"/>
        </a:p>
      </dgm:t>
    </dgm:pt>
    <dgm:pt modelId="{861B68F4-0F0C-47C6-B38B-8B55D3DBD98A}" type="parTrans" cxnId="{9F48B72F-654E-4BE4-9DF7-BD9D5E90C7E8}">
      <dgm:prSet/>
      <dgm:spPr/>
      <dgm:t>
        <a:bodyPr/>
        <a:lstStyle/>
        <a:p>
          <a:endParaRPr lang="en-US"/>
        </a:p>
      </dgm:t>
    </dgm:pt>
    <dgm:pt modelId="{6DB548FD-5292-461A-B8AB-333359AA8D7D}" type="sibTrans" cxnId="{9F48B72F-654E-4BE4-9DF7-BD9D5E90C7E8}">
      <dgm:prSet/>
      <dgm:spPr/>
      <dgm:t>
        <a:bodyPr/>
        <a:lstStyle/>
        <a:p>
          <a:endParaRPr lang="en-US"/>
        </a:p>
      </dgm:t>
    </dgm:pt>
    <dgm:pt modelId="{9AA8D046-1612-4E84-9546-3AAEA7609B7C}">
      <dgm:prSet/>
      <dgm:spPr/>
      <dgm:t>
        <a:bodyPr/>
        <a:lstStyle/>
        <a:p>
          <a:r>
            <a:rPr lang="en-GB" dirty="0"/>
            <a:t>Career progression</a:t>
          </a:r>
          <a:endParaRPr lang="en-US" dirty="0"/>
        </a:p>
      </dgm:t>
    </dgm:pt>
    <dgm:pt modelId="{B188567A-632E-4380-B2E9-D92113DB281D}" type="parTrans" cxnId="{F3FBB662-988A-4E5B-9E57-EC18BBCFD14A}">
      <dgm:prSet/>
      <dgm:spPr/>
      <dgm:t>
        <a:bodyPr/>
        <a:lstStyle/>
        <a:p>
          <a:endParaRPr lang="en-US"/>
        </a:p>
      </dgm:t>
    </dgm:pt>
    <dgm:pt modelId="{B1CB68BB-E3A6-46E5-A43A-B9A5BA69BA11}" type="sibTrans" cxnId="{F3FBB662-988A-4E5B-9E57-EC18BBCFD14A}">
      <dgm:prSet/>
      <dgm:spPr/>
      <dgm:t>
        <a:bodyPr/>
        <a:lstStyle/>
        <a:p>
          <a:endParaRPr lang="en-US"/>
        </a:p>
      </dgm:t>
    </dgm:pt>
    <dgm:pt modelId="{A6DE03BA-62AB-441F-B6DD-C8C616396424}">
      <dgm:prSet/>
      <dgm:spPr/>
      <dgm:t>
        <a:bodyPr/>
        <a:lstStyle/>
        <a:p>
          <a:r>
            <a:rPr lang="en-GB" dirty="0"/>
            <a:t>Developing our staff champions</a:t>
          </a:r>
          <a:endParaRPr lang="en-US" dirty="0"/>
        </a:p>
      </dgm:t>
    </dgm:pt>
    <dgm:pt modelId="{8D4CEBC7-06D1-4879-B654-2149C5655AB0}" type="parTrans" cxnId="{EEF31933-78E5-462C-BA6A-9C1DF68A13D2}">
      <dgm:prSet/>
      <dgm:spPr/>
      <dgm:t>
        <a:bodyPr/>
        <a:lstStyle/>
        <a:p>
          <a:endParaRPr lang="en-US"/>
        </a:p>
      </dgm:t>
    </dgm:pt>
    <dgm:pt modelId="{0A81F701-7E2F-4DEF-A49B-AB5AB069923A}" type="sibTrans" cxnId="{EEF31933-78E5-462C-BA6A-9C1DF68A13D2}">
      <dgm:prSet/>
      <dgm:spPr/>
      <dgm:t>
        <a:bodyPr/>
        <a:lstStyle/>
        <a:p>
          <a:endParaRPr lang="en-US"/>
        </a:p>
      </dgm:t>
    </dgm:pt>
    <dgm:pt modelId="{F46494FF-8212-40A0-971B-ABB18D003E6F}">
      <dgm:prSet/>
      <dgm:spPr/>
      <dgm:t>
        <a:bodyPr/>
        <a:lstStyle/>
        <a:p>
          <a:r>
            <a:rPr lang="en-GB" dirty="0"/>
            <a:t>Mentoring</a:t>
          </a:r>
          <a:endParaRPr lang="en-US" dirty="0"/>
        </a:p>
      </dgm:t>
    </dgm:pt>
    <dgm:pt modelId="{79F75FE0-698F-47E2-8DF0-45DF2FE17DC6}" type="parTrans" cxnId="{86F2C398-DFE3-4153-817D-6C9015B5F159}">
      <dgm:prSet/>
      <dgm:spPr/>
      <dgm:t>
        <a:bodyPr/>
        <a:lstStyle/>
        <a:p>
          <a:endParaRPr lang="en-US"/>
        </a:p>
      </dgm:t>
    </dgm:pt>
    <dgm:pt modelId="{679BD517-24BC-4117-A2B4-71080CDFCD58}" type="sibTrans" cxnId="{86F2C398-DFE3-4153-817D-6C9015B5F159}">
      <dgm:prSet/>
      <dgm:spPr/>
      <dgm:t>
        <a:bodyPr/>
        <a:lstStyle/>
        <a:p>
          <a:endParaRPr lang="en-US"/>
        </a:p>
      </dgm:t>
    </dgm:pt>
    <dgm:pt modelId="{065336EF-973A-4CEE-A6D5-1F960EFD61B3}">
      <dgm:prSet/>
      <dgm:spPr/>
      <dgm:t>
        <a:bodyPr/>
        <a:lstStyle/>
        <a:p>
          <a:r>
            <a:rPr lang="en-GB" dirty="0"/>
            <a:t>Events to celebrate and share good practice</a:t>
          </a:r>
          <a:endParaRPr lang="en-US" dirty="0"/>
        </a:p>
      </dgm:t>
    </dgm:pt>
    <dgm:pt modelId="{8F7F8419-7248-4F7C-88A1-5E2DC8996C04}" type="parTrans" cxnId="{D5CD1F10-BFC2-4B57-BC17-B476CE32084D}">
      <dgm:prSet/>
      <dgm:spPr/>
      <dgm:t>
        <a:bodyPr/>
        <a:lstStyle/>
        <a:p>
          <a:endParaRPr lang="en-US"/>
        </a:p>
      </dgm:t>
    </dgm:pt>
    <dgm:pt modelId="{C3348A08-F60E-49EF-9EFD-3FDC2F4718A1}" type="sibTrans" cxnId="{D5CD1F10-BFC2-4B57-BC17-B476CE32084D}">
      <dgm:prSet/>
      <dgm:spPr/>
      <dgm:t>
        <a:bodyPr/>
        <a:lstStyle/>
        <a:p>
          <a:endParaRPr lang="en-US"/>
        </a:p>
      </dgm:t>
    </dgm:pt>
    <dgm:pt modelId="{F6AA2A8E-6FA0-4766-8BCE-7B29950642AA}">
      <dgm:prSet/>
      <dgm:spPr/>
      <dgm:t>
        <a:bodyPr/>
        <a:lstStyle/>
        <a:p>
          <a:r>
            <a:rPr lang="en-GB" dirty="0"/>
            <a:t>Audits</a:t>
          </a:r>
          <a:endParaRPr lang="en-US" dirty="0"/>
        </a:p>
      </dgm:t>
    </dgm:pt>
    <dgm:pt modelId="{8BA62BFA-DC33-4380-945D-8FA3145D8212}" type="parTrans" cxnId="{4620D616-0D48-4D6A-AB7A-1B0AF01D8BF2}">
      <dgm:prSet/>
      <dgm:spPr/>
      <dgm:t>
        <a:bodyPr/>
        <a:lstStyle/>
        <a:p>
          <a:endParaRPr lang="en-US"/>
        </a:p>
      </dgm:t>
    </dgm:pt>
    <dgm:pt modelId="{AF86DB5F-2035-4871-9ABB-E8CEDCFB1770}" type="sibTrans" cxnId="{4620D616-0D48-4D6A-AB7A-1B0AF01D8BF2}">
      <dgm:prSet/>
      <dgm:spPr/>
      <dgm:t>
        <a:bodyPr/>
        <a:lstStyle/>
        <a:p>
          <a:endParaRPr lang="en-US"/>
        </a:p>
      </dgm:t>
    </dgm:pt>
    <dgm:pt modelId="{61ADEE46-970E-49E6-807E-E380508C8A95}" type="pres">
      <dgm:prSet presAssocID="{6402BB79-CB04-427D-A9AF-74C17773A659}" presName="root" presStyleCnt="0">
        <dgm:presLayoutVars>
          <dgm:dir/>
          <dgm:resizeHandles val="exact"/>
        </dgm:presLayoutVars>
      </dgm:prSet>
      <dgm:spPr/>
    </dgm:pt>
    <dgm:pt modelId="{66E9E1D2-DC14-4BA6-A2DA-60ED498BBE7E}" type="pres">
      <dgm:prSet presAssocID="{D8616634-1F65-4F47-A51D-A96D53AA27D2}" presName="compNode" presStyleCnt="0"/>
      <dgm:spPr/>
    </dgm:pt>
    <dgm:pt modelId="{1CE3E9BB-D921-428F-99C2-B2BCBAAEFF27}" type="pres">
      <dgm:prSet presAssocID="{D8616634-1F65-4F47-A51D-A96D53AA27D2}" presName="bgRect" presStyleLbl="bgShp" presStyleIdx="0" presStyleCnt="7"/>
      <dgm:spPr/>
    </dgm:pt>
    <dgm:pt modelId="{5DD44767-97EC-4EC7-8B75-3C5D7B961318}" type="pres">
      <dgm:prSet presAssocID="{D8616634-1F65-4F47-A51D-A96D53AA27D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74DFE10A-D866-442B-BC4A-D8A7C10AECCB}" type="pres">
      <dgm:prSet presAssocID="{D8616634-1F65-4F47-A51D-A96D53AA27D2}" presName="spaceRect" presStyleCnt="0"/>
      <dgm:spPr/>
    </dgm:pt>
    <dgm:pt modelId="{7672A20C-D79F-44DF-AF71-D08B5DFF3929}" type="pres">
      <dgm:prSet presAssocID="{D8616634-1F65-4F47-A51D-A96D53AA27D2}" presName="parTx" presStyleLbl="revTx" presStyleIdx="0" presStyleCnt="7">
        <dgm:presLayoutVars>
          <dgm:chMax val="0"/>
          <dgm:chPref val="0"/>
        </dgm:presLayoutVars>
      </dgm:prSet>
      <dgm:spPr/>
    </dgm:pt>
    <dgm:pt modelId="{93133A11-46E6-4066-85C5-1A449284F499}" type="pres">
      <dgm:prSet presAssocID="{F1C5A4AE-1447-438F-8AA9-2EF2030EE744}" presName="sibTrans" presStyleCnt="0"/>
      <dgm:spPr/>
    </dgm:pt>
    <dgm:pt modelId="{356DE683-D0D7-4C5F-B8D8-28F391A601F6}" type="pres">
      <dgm:prSet presAssocID="{4A4080C0-14CF-4D91-B76C-28BCD643C82A}" presName="compNode" presStyleCnt="0"/>
      <dgm:spPr/>
    </dgm:pt>
    <dgm:pt modelId="{A07C042A-9D84-4700-B174-E088984A193D}" type="pres">
      <dgm:prSet presAssocID="{4A4080C0-14CF-4D91-B76C-28BCD643C82A}" presName="bgRect" presStyleLbl="bgShp" presStyleIdx="1" presStyleCnt="7"/>
      <dgm:spPr/>
    </dgm:pt>
    <dgm:pt modelId="{7B2E1D2A-E8D7-4F21-8A67-2D873C65BDD3}" type="pres">
      <dgm:prSet presAssocID="{4A4080C0-14CF-4D91-B76C-28BCD643C82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64D6F267-7E87-47D0-BDD3-40588411134E}" type="pres">
      <dgm:prSet presAssocID="{4A4080C0-14CF-4D91-B76C-28BCD643C82A}" presName="spaceRect" presStyleCnt="0"/>
      <dgm:spPr/>
    </dgm:pt>
    <dgm:pt modelId="{55AE20B5-55CA-4AE0-B63A-597592C080F5}" type="pres">
      <dgm:prSet presAssocID="{4A4080C0-14CF-4D91-B76C-28BCD643C82A}" presName="parTx" presStyleLbl="revTx" presStyleIdx="1" presStyleCnt="7">
        <dgm:presLayoutVars>
          <dgm:chMax val="0"/>
          <dgm:chPref val="0"/>
        </dgm:presLayoutVars>
      </dgm:prSet>
      <dgm:spPr/>
    </dgm:pt>
    <dgm:pt modelId="{39B92229-6C05-4272-A25F-EC402BE01BCA}" type="pres">
      <dgm:prSet presAssocID="{6DB548FD-5292-461A-B8AB-333359AA8D7D}" presName="sibTrans" presStyleCnt="0"/>
      <dgm:spPr/>
    </dgm:pt>
    <dgm:pt modelId="{8B4E63CA-5B97-4819-B74F-AF2A8070D8E8}" type="pres">
      <dgm:prSet presAssocID="{9AA8D046-1612-4E84-9546-3AAEA7609B7C}" presName="compNode" presStyleCnt="0"/>
      <dgm:spPr/>
    </dgm:pt>
    <dgm:pt modelId="{36BEF727-2E1D-46E2-933F-F12A0905E92C}" type="pres">
      <dgm:prSet presAssocID="{9AA8D046-1612-4E84-9546-3AAEA7609B7C}" presName="bgRect" presStyleLbl="bgShp" presStyleIdx="2" presStyleCnt="7"/>
      <dgm:spPr/>
    </dgm:pt>
    <dgm:pt modelId="{A0BB4CE9-EBC0-4EE2-A444-51DA53E54317}" type="pres">
      <dgm:prSet presAssocID="{9AA8D046-1612-4E84-9546-3AAEA7609B7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F13FBE8-8AFA-4898-9DBE-8F80427EA0E7}" type="pres">
      <dgm:prSet presAssocID="{9AA8D046-1612-4E84-9546-3AAEA7609B7C}" presName="spaceRect" presStyleCnt="0"/>
      <dgm:spPr/>
    </dgm:pt>
    <dgm:pt modelId="{E6718A18-8A2D-4ABC-807D-BF518DD37924}" type="pres">
      <dgm:prSet presAssocID="{9AA8D046-1612-4E84-9546-3AAEA7609B7C}" presName="parTx" presStyleLbl="revTx" presStyleIdx="2" presStyleCnt="7">
        <dgm:presLayoutVars>
          <dgm:chMax val="0"/>
          <dgm:chPref val="0"/>
        </dgm:presLayoutVars>
      </dgm:prSet>
      <dgm:spPr/>
    </dgm:pt>
    <dgm:pt modelId="{1E92F6C6-0560-4617-A514-C63450FF1180}" type="pres">
      <dgm:prSet presAssocID="{B1CB68BB-E3A6-46E5-A43A-B9A5BA69BA11}" presName="sibTrans" presStyleCnt="0"/>
      <dgm:spPr/>
    </dgm:pt>
    <dgm:pt modelId="{84C6B3F4-F684-4F52-A1D1-EEA65BBF5EA5}" type="pres">
      <dgm:prSet presAssocID="{A6DE03BA-62AB-441F-B6DD-C8C616396424}" presName="compNode" presStyleCnt="0"/>
      <dgm:spPr/>
    </dgm:pt>
    <dgm:pt modelId="{A8C9049E-C749-44E8-B503-95E976AFB0B4}" type="pres">
      <dgm:prSet presAssocID="{A6DE03BA-62AB-441F-B6DD-C8C616396424}" presName="bgRect" presStyleLbl="bgShp" presStyleIdx="3" presStyleCnt="7"/>
      <dgm:spPr/>
    </dgm:pt>
    <dgm:pt modelId="{72BBC4BF-9466-4022-AEAA-A17EB811F4DF}" type="pres">
      <dgm:prSet presAssocID="{A6DE03BA-62AB-441F-B6DD-C8C61639642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dium"/>
        </a:ext>
      </dgm:extLst>
    </dgm:pt>
    <dgm:pt modelId="{0673A5C7-D4C8-44E8-9691-B7B8124B8995}" type="pres">
      <dgm:prSet presAssocID="{A6DE03BA-62AB-441F-B6DD-C8C616396424}" presName="spaceRect" presStyleCnt="0"/>
      <dgm:spPr/>
    </dgm:pt>
    <dgm:pt modelId="{9F9255CA-9676-4F09-94F6-AAF043402AB7}" type="pres">
      <dgm:prSet presAssocID="{A6DE03BA-62AB-441F-B6DD-C8C616396424}" presName="parTx" presStyleLbl="revTx" presStyleIdx="3" presStyleCnt="7">
        <dgm:presLayoutVars>
          <dgm:chMax val="0"/>
          <dgm:chPref val="0"/>
        </dgm:presLayoutVars>
      </dgm:prSet>
      <dgm:spPr/>
    </dgm:pt>
    <dgm:pt modelId="{2DDABE09-4EDD-40B8-9F3E-95C6ABD2BBCE}" type="pres">
      <dgm:prSet presAssocID="{0A81F701-7E2F-4DEF-A49B-AB5AB069923A}" presName="sibTrans" presStyleCnt="0"/>
      <dgm:spPr/>
    </dgm:pt>
    <dgm:pt modelId="{1B0CB6E3-F780-4758-8457-9831E325EC11}" type="pres">
      <dgm:prSet presAssocID="{F46494FF-8212-40A0-971B-ABB18D003E6F}" presName="compNode" presStyleCnt="0"/>
      <dgm:spPr/>
    </dgm:pt>
    <dgm:pt modelId="{11E5E428-00EA-4793-928A-0ECDD1C72631}" type="pres">
      <dgm:prSet presAssocID="{F46494FF-8212-40A0-971B-ABB18D003E6F}" presName="bgRect" presStyleLbl="bgShp" presStyleIdx="4" presStyleCnt="7"/>
      <dgm:spPr/>
    </dgm:pt>
    <dgm:pt modelId="{5F4DA42C-2A04-45B2-A458-26A7E3D65AF8}" type="pres">
      <dgm:prSet presAssocID="{F46494FF-8212-40A0-971B-ABB18D003E6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056D31FB-62C4-455B-BC8C-0767AB5B01EE}" type="pres">
      <dgm:prSet presAssocID="{F46494FF-8212-40A0-971B-ABB18D003E6F}" presName="spaceRect" presStyleCnt="0"/>
      <dgm:spPr/>
    </dgm:pt>
    <dgm:pt modelId="{5A49ECD9-28D7-4DA2-AF12-9484D24FA121}" type="pres">
      <dgm:prSet presAssocID="{F46494FF-8212-40A0-971B-ABB18D003E6F}" presName="parTx" presStyleLbl="revTx" presStyleIdx="4" presStyleCnt="7">
        <dgm:presLayoutVars>
          <dgm:chMax val="0"/>
          <dgm:chPref val="0"/>
        </dgm:presLayoutVars>
      </dgm:prSet>
      <dgm:spPr/>
    </dgm:pt>
    <dgm:pt modelId="{F93A4A90-E718-48A4-8774-546CC9DB8A83}" type="pres">
      <dgm:prSet presAssocID="{679BD517-24BC-4117-A2B4-71080CDFCD58}" presName="sibTrans" presStyleCnt="0"/>
      <dgm:spPr/>
    </dgm:pt>
    <dgm:pt modelId="{2AF59AD5-D41F-4058-9D35-0CF417CAF066}" type="pres">
      <dgm:prSet presAssocID="{065336EF-973A-4CEE-A6D5-1F960EFD61B3}" presName="compNode" presStyleCnt="0"/>
      <dgm:spPr/>
    </dgm:pt>
    <dgm:pt modelId="{B36FECB0-E2A2-4607-98FB-9558C4D2A7CA}" type="pres">
      <dgm:prSet presAssocID="{065336EF-973A-4CEE-A6D5-1F960EFD61B3}" presName="bgRect" presStyleLbl="bgShp" presStyleIdx="5" presStyleCnt="7"/>
      <dgm:spPr/>
    </dgm:pt>
    <dgm:pt modelId="{0D2D6E31-D22F-414C-89C9-1AD4F6EC3ABD}" type="pres">
      <dgm:prSet presAssocID="{065336EF-973A-4CEE-A6D5-1F960EFD61B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lloons"/>
        </a:ext>
      </dgm:extLst>
    </dgm:pt>
    <dgm:pt modelId="{8DE9D5AC-5FDA-4308-8830-7F762735BB1B}" type="pres">
      <dgm:prSet presAssocID="{065336EF-973A-4CEE-A6D5-1F960EFD61B3}" presName="spaceRect" presStyleCnt="0"/>
      <dgm:spPr/>
    </dgm:pt>
    <dgm:pt modelId="{AD2A379B-54E9-4457-B293-281C42FCE14E}" type="pres">
      <dgm:prSet presAssocID="{065336EF-973A-4CEE-A6D5-1F960EFD61B3}" presName="parTx" presStyleLbl="revTx" presStyleIdx="5" presStyleCnt="7">
        <dgm:presLayoutVars>
          <dgm:chMax val="0"/>
          <dgm:chPref val="0"/>
        </dgm:presLayoutVars>
      </dgm:prSet>
      <dgm:spPr/>
    </dgm:pt>
    <dgm:pt modelId="{839E47DF-E5F1-4E06-9D46-5CA6DDDCDDC3}" type="pres">
      <dgm:prSet presAssocID="{C3348A08-F60E-49EF-9EFD-3FDC2F4718A1}" presName="sibTrans" presStyleCnt="0"/>
      <dgm:spPr/>
    </dgm:pt>
    <dgm:pt modelId="{5E92B5B9-485B-4CB2-9FCD-9828B98F8D05}" type="pres">
      <dgm:prSet presAssocID="{F6AA2A8E-6FA0-4766-8BCE-7B29950642AA}" presName="compNode" presStyleCnt="0"/>
      <dgm:spPr/>
    </dgm:pt>
    <dgm:pt modelId="{6F4D1E40-D969-47B6-81A5-6D8504B52C60}" type="pres">
      <dgm:prSet presAssocID="{F6AA2A8E-6FA0-4766-8BCE-7B29950642AA}" presName="bgRect" presStyleLbl="bgShp" presStyleIdx="6" presStyleCnt="7"/>
      <dgm:spPr/>
    </dgm:pt>
    <dgm:pt modelId="{C92051B7-F4ED-427D-A4C3-C288DEB61372}" type="pres">
      <dgm:prSet presAssocID="{F6AA2A8E-6FA0-4766-8BCE-7B29950642A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 List"/>
        </a:ext>
      </dgm:extLst>
    </dgm:pt>
    <dgm:pt modelId="{C1D67045-C32C-43E1-BAD2-BDB6BCD74472}" type="pres">
      <dgm:prSet presAssocID="{F6AA2A8E-6FA0-4766-8BCE-7B29950642AA}" presName="spaceRect" presStyleCnt="0"/>
      <dgm:spPr/>
    </dgm:pt>
    <dgm:pt modelId="{B01EC88C-7E5B-433B-A95D-CC501034E43B}" type="pres">
      <dgm:prSet presAssocID="{F6AA2A8E-6FA0-4766-8BCE-7B29950642AA}" presName="parTx" presStyleLbl="revTx" presStyleIdx="6" presStyleCnt="7">
        <dgm:presLayoutVars>
          <dgm:chMax val="0"/>
          <dgm:chPref val="0"/>
        </dgm:presLayoutVars>
      </dgm:prSet>
      <dgm:spPr/>
    </dgm:pt>
  </dgm:ptLst>
  <dgm:cxnLst>
    <dgm:cxn modelId="{D5CD1F10-BFC2-4B57-BC17-B476CE32084D}" srcId="{6402BB79-CB04-427D-A9AF-74C17773A659}" destId="{065336EF-973A-4CEE-A6D5-1F960EFD61B3}" srcOrd="5" destOrd="0" parTransId="{8F7F8419-7248-4F7C-88A1-5E2DC8996C04}" sibTransId="{C3348A08-F60E-49EF-9EFD-3FDC2F4718A1}"/>
    <dgm:cxn modelId="{4620D616-0D48-4D6A-AB7A-1B0AF01D8BF2}" srcId="{6402BB79-CB04-427D-A9AF-74C17773A659}" destId="{F6AA2A8E-6FA0-4766-8BCE-7B29950642AA}" srcOrd="6" destOrd="0" parTransId="{8BA62BFA-DC33-4380-945D-8FA3145D8212}" sibTransId="{AF86DB5F-2035-4871-9ABB-E8CEDCFB1770}"/>
    <dgm:cxn modelId="{9F48B72F-654E-4BE4-9DF7-BD9D5E90C7E8}" srcId="{6402BB79-CB04-427D-A9AF-74C17773A659}" destId="{4A4080C0-14CF-4D91-B76C-28BCD643C82A}" srcOrd="1" destOrd="0" parTransId="{861B68F4-0F0C-47C6-B38B-8B55D3DBD98A}" sibTransId="{6DB548FD-5292-461A-B8AB-333359AA8D7D}"/>
    <dgm:cxn modelId="{EEF31933-78E5-462C-BA6A-9C1DF68A13D2}" srcId="{6402BB79-CB04-427D-A9AF-74C17773A659}" destId="{A6DE03BA-62AB-441F-B6DD-C8C616396424}" srcOrd="3" destOrd="0" parTransId="{8D4CEBC7-06D1-4879-B654-2149C5655AB0}" sibTransId="{0A81F701-7E2F-4DEF-A49B-AB5AB069923A}"/>
    <dgm:cxn modelId="{5B62BF5E-1A16-45ED-A904-73015B78FFD4}" type="presOf" srcId="{D8616634-1F65-4F47-A51D-A96D53AA27D2}" destId="{7672A20C-D79F-44DF-AF71-D08B5DFF3929}" srcOrd="0" destOrd="0" presId="urn:microsoft.com/office/officeart/2018/2/layout/IconVerticalSolidList"/>
    <dgm:cxn modelId="{F3FBB662-988A-4E5B-9E57-EC18BBCFD14A}" srcId="{6402BB79-CB04-427D-A9AF-74C17773A659}" destId="{9AA8D046-1612-4E84-9546-3AAEA7609B7C}" srcOrd="2" destOrd="0" parTransId="{B188567A-632E-4380-B2E9-D92113DB281D}" sibTransId="{B1CB68BB-E3A6-46E5-A43A-B9A5BA69BA11}"/>
    <dgm:cxn modelId="{D9DF4058-C2FD-4822-B236-23C3857E92EA}" type="presOf" srcId="{A6DE03BA-62AB-441F-B6DD-C8C616396424}" destId="{9F9255CA-9676-4F09-94F6-AAF043402AB7}" srcOrd="0" destOrd="0" presId="urn:microsoft.com/office/officeart/2018/2/layout/IconVerticalSolidList"/>
    <dgm:cxn modelId="{D206687A-9389-4C8D-9BB0-08D15195A41A}" type="presOf" srcId="{065336EF-973A-4CEE-A6D5-1F960EFD61B3}" destId="{AD2A379B-54E9-4457-B293-281C42FCE14E}" srcOrd="0" destOrd="0" presId="urn:microsoft.com/office/officeart/2018/2/layout/IconVerticalSolidList"/>
    <dgm:cxn modelId="{7F378681-8114-4488-A4FE-2FDE5E8D2B21}" srcId="{6402BB79-CB04-427D-A9AF-74C17773A659}" destId="{D8616634-1F65-4F47-A51D-A96D53AA27D2}" srcOrd="0" destOrd="0" parTransId="{D6F3C19F-D476-4764-98DC-B89D0A3D0C62}" sibTransId="{F1C5A4AE-1447-438F-8AA9-2EF2030EE744}"/>
    <dgm:cxn modelId="{86F2C398-DFE3-4153-817D-6C9015B5F159}" srcId="{6402BB79-CB04-427D-A9AF-74C17773A659}" destId="{F46494FF-8212-40A0-971B-ABB18D003E6F}" srcOrd="4" destOrd="0" parTransId="{79F75FE0-698F-47E2-8DF0-45DF2FE17DC6}" sibTransId="{679BD517-24BC-4117-A2B4-71080CDFCD58}"/>
    <dgm:cxn modelId="{E9A7AFB3-51DC-46A6-8A8B-F3533DB9629D}" type="presOf" srcId="{6402BB79-CB04-427D-A9AF-74C17773A659}" destId="{61ADEE46-970E-49E6-807E-E380508C8A95}" srcOrd="0" destOrd="0" presId="urn:microsoft.com/office/officeart/2018/2/layout/IconVerticalSolidList"/>
    <dgm:cxn modelId="{50D6D7C3-D1DB-468A-9BEF-2AEDDBE98A2D}" type="presOf" srcId="{9AA8D046-1612-4E84-9546-3AAEA7609B7C}" destId="{E6718A18-8A2D-4ABC-807D-BF518DD37924}" srcOrd="0" destOrd="0" presId="urn:microsoft.com/office/officeart/2018/2/layout/IconVerticalSolidList"/>
    <dgm:cxn modelId="{C221E8D1-F50F-4B6B-AEC6-5006DDA5DA9A}" type="presOf" srcId="{F46494FF-8212-40A0-971B-ABB18D003E6F}" destId="{5A49ECD9-28D7-4DA2-AF12-9484D24FA121}" srcOrd="0" destOrd="0" presId="urn:microsoft.com/office/officeart/2018/2/layout/IconVerticalSolidList"/>
    <dgm:cxn modelId="{57E167F7-8910-40B9-ABAC-D55B2B160FE9}" type="presOf" srcId="{4A4080C0-14CF-4D91-B76C-28BCD643C82A}" destId="{55AE20B5-55CA-4AE0-B63A-597592C080F5}" srcOrd="0" destOrd="0" presId="urn:microsoft.com/office/officeart/2018/2/layout/IconVerticalSolidList"/>
    <dgm:cxn modelId="{D9303CF8-A06E-4F36-B02B-002CF3341E36}" type="presOf" srcId="{F6AA2A8E-6FA0-4766-8BCE-7B29950642AA}" destId="{B01EC88C-7E5B-433B-A95D-CC501034E43B}" srcOrd="0" destOrd="0" presId="urn:microsoft.com/office/officeart/2018/2/layout/IconVerticalSolidList"/>
    <dgm:cxn modelId="{00DFF7A2-EA2E-4279-9E6C-211DD9223D1D}" type="presParOf" srcId="{61ADEE46-970E-49E6-807E-E380508C8A95}" destId="{66E9E1D2-DC14-4BA6-A2DA-60ED498BBE7E}" srcOrd="0" destOrd="0" presId="urn:microsoft.com/office/officeart/2018/2/layout/IconVerticalSolidList"/>
    <dgm:cxn modelId="{5430A23B-C9F4-4DD4-9A76-5A01A9C316A8}" type="presParOf" srcId="{66E9E1D2-DC14-4BA6-A2DA-60ED498BBE7E}" destId="{1CE3E9BB-D921-428F-99C2-B2BCBAAEFF27}" srcOrd="0" destOrd="0" presId="urn:microsoft.com/office/officeart/2018/2/layout/IconVerticalSolidList"/>
    <dgm:cxn modelId="{ECA8D57C-5902-4BA2-A599-DA4DF53F7563}" type="presParOf" srcId="{66E9E1D2-DC14-4BA6-A2DA-60ED498BBE7E}" destId="{5DD44767-97EC-4EC7-8B75-3C5D7B961318}" srcOrd="1" destOrd="0" presId="urn:microsoft.com/office/officeart/2018/2/layout/IconVerticalSolidList"/>
    <dgm:cxn modelId="{AFCBA71B-BA66-442E-A6E3-E9BBD8A1D71D}" type="presParOf" srcId="{66E9E1D2-DC14-4BA6-A2DA-60ED498BBE7E}" destId="{74DFE10A-D866-442B-BC4A-D8A7C10AECCB}" srcOrd="2" destOrd="0" presId="urn:microsoft.com/office/officeart/2018/2/layout/IconVerticalSolidList"/>
    <dgm:cxn modelId="{F034C04F-F9CF-4F7B-9DA8-0C9A4FF4F5A5}" type="presParOf" srcId="{66E9E1D2-DC14-4BA6-A2DA-60ED498BBE7E}" destId="{7672A20C-D79F-44DF-AF71-D08B5DFF3929}" srcOrd="3" destOrd="0" presId="urn:microsoft.com/office/officeart/2018/2/layout/IconVerticalSolidList"/>
    <dgm:cxn modelId="{757E7F04-0A92-4CA8-A6B2-89AF7A54B6BA}" type="presParOf" srcId="{61ADEE46-970E-49E6-807E-E380508C8A95}" destId="{93133A11-46E6-4066-85C5-1A449284F499}" srcOrd="1" destOrd="0" presId="urn:microsoft.com/office/officeart/2018/2/layout/IconVerticalSolidList"/>
    <dgm:cxn modelId="{1D8C4FC1-869C-43B2-83B8-C10321CB8353}" type="presParOf" srcId="{61ADEE46-970E-49E6-807E-E380508C8A95}" destId="{356DE683-D0D7-4C5F-B8D8-28F391A601F6}" srcOrd="2" destOrd="0" presId="urn:microsoft.com/office/officeart/2018/2/layout/IconVerticalSolidList"/>
    <dgm:cxn modelId="{4E74F95A-21FD-4C87-B139-DAF426362594}" type="presParOf" srcId="{356DE683-D0D7-4C5F-B8D8-28F391A601F6}" destId="{A07C042A-9D84-4700-B174-E088984A193D}" srcOrd="0" destOrd="0" presId="urn:microsoft.com/office/officeart/2018/2/layout/IconVerticalSolidList"/>
    <dgm:cxn modelId="{A47A99DB-9FAF-4766-B7BB-0CAD2E003990}" type="presParOf" srcId="{356DE683-D0D7-4C5F-B8D8-28F391A601F6}" destId="{7B2E1D2A-E8D7-4F21-8A67-2D873C65BDD3}" srcOrd="1" destOrd="0" presId="urn:microsoft.com/office/officeart/2018/2/layout/IconVerticalSolidList"/>
    <dgm:cxn modelId="{F587FE51-03EB-4F26-AC54-A9A6FFA010B3}" type="presParOf" srcId="{356DE683-D0D7-4C5F-B8D8-28F391A601F6}" destId="{64D6F267-7E87-47D0-BDD3-40588411134E}" srcOrd="2" destOrd="0" presId="urn:microsoft.com/office/officeart/2018/2/layout/IconVerticalSolidList"/>
    <dgm:cxn modelId="{75F12992-558D-488A-A05B-95C5E244436D}" type="presParOf" srcId="{356DE683-D0D7-4C5F-B8D8-28F391A601F6}" destId="{55AE20B5-55CA-4AE0-B63A-597592C080F5}" srcOrd="3" destOrd="0" presId="urn:microsoft.com/office/officeart/2018/2/layout/IconVerticalSolidList"/>
    <dgm:cxn modelId="{533A506B-333B-47F5-AB27-438A9C758ADB}" type="presParOf" srcId="{61ADEE46-970E-49E6-807E-E380508C8A95}" destId="{39B92229-6C05-4272-A25F-EC402BE01BCA}" srcOrd="3" destOrd="0" presId="urn:microsoft.com/office/officeart/2018/2/layout/IconVerticalSolidList"/>
    <dgm:cxn modelId="{0817A101-3C9E-4F51-85CA-08EF214E4536}" type="presParOf" srcId="{61ADEE46-970E-49E6-807E-E380508C8A95}" destId="{8B4E63CA-5B97-4819-B74F-AF2A8070D8E8}" srcOrd="4" destOrd="0" presId="urn:microsoft.com/office/officeart/2018/2/layout/IconVerticalSolidList"/>
    <dgm:cxn modelId="{9F1085B8-AB7C-4113-9B04-C910E57EECAA}" type="presParOf" srcId="{8B4E63CA-5B97-4819-B74F-AF2A8070D8E8}" destId="{36BEF727-2E1D-46E2-933F-F12A0905E92C}" srcOrd="0" destOrd="0" presId="urn:microsoft.com/office/officeart/2018/2/layout/IconVerticalSolidList"/>
    <dgm:cxn modelId="{D0E3E2A4-977A-4887-8528-CB62907D2C92}" type="presParOf" srcId="{8B4E63CA-5B97-4819-B74F-AF2A8070D8E8}" destId="{A0BB4CE9-EBC0-4EE2-A444-51DA53E54317}" srcOrd="1" destOrd="0" presId="urn:microsoft.com/office/officeart/2018/2/layout/IconVerticalSolidList"/>
    <dgm:cxn modelId="{EDCFCFB5-C190-4954-AA7A-DDA9DB6088E4}" type="presParOf" srcId="{8B4E63CA-5B97-4819-B74F-AF2A8070D8E8}" destId="{AF13FBE8-8AFA-4898-9DBE-8F80427EA0E7}" srcOrd="2" destOrd="0" presId="urn:microsoft.com/office/officeart/2018/2/layout/IconVerticalSolidList"/>
    <dgm:cxn modelId="{44052D10-355D-4407-9612-8AE77A3EA28A}" type="presParOf" srcId="{8B4E63CA-5B97-4819-B74F-AF2A8070D8E8}" destId="{E6718A18-8A2D-4ABC-807D-BF518DD37924}" srcOrd="3" destOrd="0" presId="urn:microsoft.com/office/officeart/2018/2/layout/IconVerticalSolidList"/>
    <dgm:cxn modelId="{CD5ABA0C-FA13-4438-9A2A-C2559C401B1C}" type="presParOf" srcId="{61ADEE46-970E-49E6-807E-E380508C8A95}" destId="{1E92F6C6-0560-4617-A514-C63450FF1180}" srcOrd="5" destOrd="0" presId="urn:microsoft.com/office/officeart/2018/2/layout/IconVerticalSolidList"/>
    <dgm:cxn modelId="{30CC74A9-BC54-43EA-8372-E73D4495B022}" type="presParOf" srcId="{61ADEE46-970E-49E6-807E-E380508C8A95}" destId="{84C6B3F4-F684-4F52-A1D1-EEA65BBF5EA5}" srcOrd="6" destOrd="0" presId="urn:microsoft.com/office/officeart/2018/2/layout/IconVerticalSolidList"/>
    <dgm:cxn modelId="{937D9AB4-E83B-42C0-B9E9-A0C01F22ADA2}" type="presParOf" srcId="{84C6B3F4-F684-4F52-A1D1-EEA65BBF5EA5}" destId="{A8C9049E-C749-44E8-B503-95E976AFB0B4}" srcOrd="0" destOrd="0" presId="urn:microsoft.com/office/officeart/2018/2/layout/IconVerticalSolidList"/>
    <dgm:cxn modelId="{E5BBD451-E888-4CDD-9DC5-B7CEF169712F}" type="presParOf" srcId="{84C6B3F4-F684-4F52-A1D1-EEA65BBF5EA5}" destId="{72BBC4BF-9466-4022-AEAA-A17EB811F4DF}" srcOrd="1" destOrd="0" presId="urn:microsoft.com/office/officeart/2018/2/layout/IconVerticalSolidList"/>
    <dgm:cxn modelId="{9C2C81CA-3BEA-4B9C-B8F7-B5E03CF9B072}" type="presParOf" srcId="{84C6B3F4-F684-4F52-A1D1-EEA65BBF5EA5}" destId="{0673A5C7-D4C8-44E8-9691-B7B8124B8995}" srcOrd="2" destOrd="0" presId="urn:microsoft.com/office/officeart/2018/2/layout/IconVerticalSolidList"/>
    <dgm:cxn modelId="{A14C1DA7-EACD-4CFA-82D4-055980503C9E}" type="presParOf" srcId="{84C6B3F4-F684-4F52-A1D1-EEA65BBF5EA5}" destId="{9F9255CA-9676-4F09-94F6-AAF043402AB7}" srcOrd="3" destOrd="0" presId="urn:microsoft.com/office/officeart/2018/2/layout/IconVerticalSolidList"/>
    <dgm:cxn modelId="{62DE0B1A-C233-43B8-821C-FA4FED222405}" type="presParOf" srcId="{61ADEE46-970E-49E6-807E-E380508C8A95}" destId="{2DDABE09-4EDD-40B8-9F3E-95C6ABD2BBCE}" srcOrd="7" destOrd="0" presId="urn:microsoft.com/office/officeart/2018/2/layout/IconVerticalSolidList"/>
    <dgm:cxn modelId="{73F480C6-6710-4C4A-B5CD-9DCF8465C4DE}" type="presParOf" srcId="{61ADEE46-970E-49E6-807E-E380508C8A95}" destId="{1B0CB6E3-F780-4758-8457-9831E325EC11}" srcOrd="8" destOrd="0" presId="urn:microsoft.com/office/officeart/2018/2/layout/IconVerticalSolidList"/>
    <dgm:cxn modelId="{C5C728FA-32A6-4989-A39A-6E9EA905E4B1}" type="presParOf" srcId="{1B0CB6E3-F780-4758-8457-9831E325EC11}" destId="{11E5E428-00EA-4793-928A-0ECDD1C72631}" srcOrd="0" destOrd="0" presId="urn:microsoft.com/office/officeart/2018/2/layout/IconVerticalSolidList"/>
    <dgm:cxn modelId="{A27ABC27-B4E6-4062-90B7-4BBA8BD620D2}" type="presParOf" srcId="{1B0CB6E3-F780-4758-8457-9831E325EC11}" destId="{5F4DA42C-2A04-45B2-A458-26A7E3D65AF8}" srcOrd="1" destOrd="0" presId="urn:microsoft.com/office/officeart/2018/2/layout/IconVerticalSolidList"/>
    <dgm:cxn modelId="{EAE601A3-59B2-4BF5-AEC7-43F2DD31AED5}" type="presParOf" srcId="{1B0CB6E3-F780-4758-8457-9831E325EC11}" destId="{056D31FB-62C4-455B-BC8C-0767AB5B01EE}" srcOrd="2" destOrd="0" presId="urn:microsoft.com/office/officeart/2018/2/layout/IconVerticalSolidList"/>
    <dgm:cxn modelId="{7CE2E2FD-BC42-486E-BA9D-C3CCBCB3323E}" type="presParOf" srcId="{1B0CB6E3-F780-4758-8457-9831E325EC11}" destId="{5A49ECD9-28D7-4DA2-AF12-9484D24FA121}" srcOrd="3" destOrd="0" presId="urn:microsoft.com/office/officeart/2018/2/layout/IconVerticalSolidList"/>
    <dgm:cxn modelId="{C1679B35-2D90-4AF5-83A0-2F1FA1A57A62}" type="presParOf" srcId="{61ADEE46-970E-49E6-807E-E380508C8A95}" destId="{F93A4A90-E718-48A4-8774-546CC9DB8A83}" srcOrd="9" destOrd="0" presId="urn:microsoft.com/office/officeart/2018/2/layout/IconVerticalSolidList"/>
    <dgm:cxn modelId="{526DA0FB-1BDD-4D72-BA79-062313DD3811}" type="presParOf" srcId="{61ADEE46-970E-49E6-807E-E380508C8A95}" destId="{2AF59AD5-D41F-4058-9D35-0CF417CAF066}" srcOrd="10" destOrd="0" presId="urn:microsoft.com/office/officeart/2018/2/layout/IconVerticalSolidList"/>
    <dgm:cxn modelId="{89647190-8A70-4ECD-B7B4-262952982D1C}" type="presParOf" srcId="{2AF59AD5-D41F-4058-9D35-0CF417CAF066}" destId="{B36FECB0-E2A2-4607-98FB-9558C4D2A7CA}" srcOrd="0" destOrd="0" presId="urn:microsoft.com/office/officeart/2018/2/layout/IconVerticalSolidList"/>
    <dgm:cxn modelId="{72F267C7-00D7-435C-90A9-8C400AD0ADF5}" type="presParOf" srcId="{2AF59AD5-D41F-4058-9D35-0CF417CAF066}" destId="{0D2D6E31-D22F-414C-89C9-1AD4F6EC3ABD}" srcOrd="1" destOrd="0" presId="urn:microsoft.com/office/officeart/2018/2/layout/IconVerticalSolidList"/>
    <dgm:cxn modelId="{3CA84312-D182-4929-9B67-0B7D49B37274}" type="presParOf" srcId="{2AF59AD5-D41F-4058-9D35-0CF417CAF066}" destId="{8DE9D5AC-5FDA-4308-8830-7F762735BB1B}" srcOrd="2" destOrd="0" presId="urn:microsoft.com/office/officeart/2018/2/layout/IconVerticalSolidList"/>
    <dgm:cxn modelId="{4C48A9C9-D525-4486-B544-7CAD203AC348}" type="presParOf" srcId="{2AF59AD5-D41F-4058-9D35-0CF417CAF066}" destId="{AD2A379B-54E9-4457-B293-281C42FCE14E}" srcOrd="3" destOrd="0" presId="urn:microsoft.com/office/officeart/2018/2/layout/IconVerticalSolidList"/>
    <dgm:cxn modelId="{9153ECEA-4B6E-43E6-B8EE-70419746BBF7}" type="presParOf" srcId="{61ADEE46-970E-49E6-807E-E380508C8A95}" destId="{839E47DF-E5F1-4E06-9D46-5CA6DDDCDDC3}" srcOrd="11" destOrd="0" presId="urn:microsoft.com/office/officeart/2018/2/layout/IconVerticalSolidList"/>
    <dgm:cxn modelId="{B96B857C-0BCB-4DA9-A16B-59ED8068DD4D}" type="presParOf" srcId="{61ADEE46-970E-49E6-807E-E380508C8A95}" destId="{5E92B5B9-485B-4CB2-9FCD-9828B98F8D05}" srcOrd="12" destOrd="0" presId="urn:microsoft.com/office/officeart/2018/2/layout/IconVerticalSolidList"/>
    <dgm:cxn modelId="{0F225DD4-6D9A-4A74-BEA7-A20B1A03BA0E}" type="presParOf" srcId="{5E92B5B9-485B-4CB2-9FCD-9828B98F8D05}" destId="{6F4D1E40-D969-47B6-81A5-6D8504B52C60}" srcOrd="0" destOrd="0" presId="urn:microsoft.com/office/officeart/2018/2/layout/IconVerticalSolidList"/>
    <dgm:cxn modelId="{5E2497E5-3D78-4EC9-A35B-DE770064D869}" type="presParOf" srcId="{5E92B5B9-485B-4CB2-9FCD-9828B98F8D05}" destId="{C92051B7-F4ED-427D-A4C3-C288DEB61372}" srcOrd="1" destOrd="0" presId="urn:microsoft.com/office/officeart/2018/2/layout/IconVerticalSolidList"/>
    <dgm:cxn modelId="{1EFE95F1-4A2F-4C90-9521-5A541282E8F8}" type="presParOf" srcId="{5E92B5B9-485B-4CB2-9FCD-9828B98F8D05}" destId="{C1D67045-C32C-43E1-BAD2-BDB6BCD74472}" srcOrd="2" destOrd="0" presId="urn:microsoft.com/office/officeart/2018/2/layout/IconVerticalSolidList"/>
    <dgm:cxn modelId="{0FC9F215-8867-4C04-8953-B50D9C38AE42}" type="presParOf" srcId="{5E92B5B9-485B-4CB2-9FCD-9828B98F8D05}" destId="{B01EC88C-7E5B-433B-A95D-CC501034E4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628776-547E-409C-85E6-2B9EEE3020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F512FE25-C943-4235-8BAF-2079F5DD33D5}">
      <dgm:prSet phldrT="[Text]"/>
      <dgm:spPr>
        <a:solidFill>
          <a:schemeClr val="accent6">
            <a:lumMod val="20000"/>
            <a:lumOff val="80000"/>
          </a:schemeClr>
        </a:solidFill>
        <a:ln>
          <a:noFill/>
        </a:ln>
      </dgm:spPr>
      <dgm:t>
        <a:bodyPr/>
        <a:lstStyle/>
        <a:p>
          <a:r>
            <a:rPr lang="en-GB" b="1" dirty="0">
              <a:solidFill>
                <a:schemeClr val="tx1"/>
              </a:solidFill>
            </a:rPr>
            <a:t>INDIVIDUAL PRACTIONER LEVEL</a:t>
          </a:r>
        </a:p>
      </dgm:t>
    </dgm:pt>
    <dgm:pt modelId="{B144826C-1C3D-46B5-AB95-2CA5B883AE4E}" type="parTrans" cxnId="{B974D5CD-0605-413A-9D67-D3AA64CF879F}">
      <dgm:prSet/>
      <dgm:spPr/>
      <dgm:t>
        <a:bodyPr/>
        <a:lstStyle/>
        <a:p>
          <a:endParaRPr lang="en-GB"/>
        </a:p>
      </dgm:t>
    </dgm:pt>
    <dgm:pt modelId="{05B7FFB2-4A6A-44F1-BC9B-43A9047F0550}" type="sibTrans" cxnId="{B974D5CD-0605-413A-9D67-D3AA64CF879F}">
      <dgm:prSet/>
      <dgm:spPr/>
      <dgm:t>
        <a:bodyPr/>
        <a:lstStyle/>
        <a:p>
          <a:endParaRPr lang="en-GB"/>
        </a:p>
      </dgm:t>
    </dgm:pt>
    <dgm:pt modelId="{B1C6AD88-7AB5-487C-BD16-78ADEAEDDAC0}">
      <dgm:prSet phldrT="[Text]"/>
      <dgm:spPr>
        <a:solidFill>
          <a:srgbClr val="CCCCFF">
            <a:alpha val="90000"/>
          </a:srgbClr>
        </a:solidFill>
      </dgm:spPr>
      <dgm:t>
        <a:bodyPr/>
        <a:lstStyle/>
        <a:p>
          <a:r>
            <a:rPr lang="en-GB" dirty="0"/>
            <a:t>‘What matters to you? practitioner conversations</a:t>
          </a:r>
        </a:p>
      </dgm:t>
    </dgm:pt>
    <dgm:pt modelId="{D7D025C3-DE8D-4F98-8E0F-4358ABCDF281}" type="parTrans" cxnId="{F8A15D5B-1A01-4609-B3F7-BD79B03A3102}">
      <dgm:prSet/>
      <dgm:spPr/>
      <dgm:t>
        <a:bodyPr/>
        <a:lstStyle/>
        <a:p>
          <a:endParaRPr lang="en-GB"/>
        </a:p>
      </dgm:t>
    </dgm:pt>
    <dgm:pt modelId="{431BD688-A1FC-4CB5-AEA5-3F5CB4346115}" type="sibTrans" cxnId="{F8A15D5B-1A01-4609-B3F7-BD79B03A3102}">
      <dgm:prSet/>
      <dgm:spPr/>
      <dgm:t>
        <a:bodyPr/>
        <a:lstStyle/>
        <a:p>
          <a:endParaRPr lang="en-GB"/>
        </a:p>
      </dgm:t>
    </dgm:pt>
    <dgm:pt modelId="{0FE347A8-414F-43FD-A423-9EB204E9EB62}">
      <dgm:prSet phldrT="[Text]"/>
      <dgm:spPr>
        <a:solidFill>
          <a:srgbClr val="CCCCFF">
            <a:alpha val="90000"/>
          </a:srgbClr>
        </a:solidFill>
      </dgm:spPr>
      <dgm:t>
        <a:bodyPr/>
        <a:lstStyle/>
        <a:p>
          <a:pPr rtl="0"/>
          <a:r>
            <a:rPr lang="en-GB" dirty="0">
              <a:latin typeface="Calibri Light" panose="020F0302020204030204"/>
            </a:rPr>
            <a:t>Residents being part of any meetings about them</a:t>
          </a:r>
          <a:endParaRPr lang="en-GB" dirty="0"/>
        </a:p>
      </dgm:t>
    </dgm:pt>
    <dgm:pt modelId="{BF3F7D5C-294C-4A07-9B1D-C44F095BDADA}" type="parTrans" cxnId="{F3849BD5-CEC8-43F3-978E-C66F87A78753}">
      <dgm:prSet/>
      <dgm:spPr/>
      <dgm:t>
        <a:bodyPr/>
        <a:lstStyle/>
        <a:p>
          <a:endParaRPr lang="en-GB"/>
        </a:p>
      </dgm:t>
    </dgm:pt>
    <dgm:pt modelId="{B076BCDB-3F0E-4BFE-9037-86A504D6D61A}" type="sibTrans" cxnId="{F3849BD5-CEC8-43F3-978E-C66F87A78753}">
      <dgm:prSet/>
      <dgm:spPr/>
      <dgm:t>
        <a:bodyPr/>
        <a:lstStyle/>
        <a:p>
          <a:endParaRPr lang="en-GB"/>
        </a:p>
      </dgm:t>
    </dgm:pt>
    <dgm:pt modelId="{42C47894-1EC0-4651-BA2F-FB261A4A70E5}">
      <dgm:prSet phldrT="[Text]"/>
      <dgm:spPr>
        <a:solidFill>
          <a:schemeClr val="accent6">
            <a:lumMod val="20000"/>
            <a:lumOff val="80000"/>
          </a:schemeClr>
        </a:solidFill>
        <a:ln>
          <a:noFill/>
        </a:ln>
      </dgm:spPr>
      <dgm:t>
        <a:bodyPr/>
        <a:lstStyle/>
        <a:p>
          <a:r>
            <a:rPr lang="en-GB" b="1" dirty="0">
              <a:solidFill>
                <a:schemeClr val="tx1"/>
              </a:solidFill>
            </a:rPr>
            <a:t>SERVICE DESIGN AND DEVELOPMENT LEVEL</a:t>
          </a:r>
        </a:p>
      </dgm:t>
    </dgm:pt>
    <dgm:pt modelId="{339A1EBF-F7B7-4571-9438-F9C95148A9F6}" type="parTrans" cxnId="{28C215C9-E70E-486B-8FED-095138293CE8}">
      <dgm:prSet/>
      <dgm:spPr/>
      <dgm:t>
        <a:bodyPr/>
        <a:lstStyle/>
        <a:p>
          <a:endParaRPr lang="en-GB"/>
        </a:p>
      </dgm:t>
    </dgm:pt>
    <dgm:pt modelId="{98E029CE-76DD-40F8-A242-5A1A766C89F2}" type="sibTrans" cxnId="{28C215C9-E70E-486B-8FED-095138293CE8}">
      <dgm:prSet/>
      <dgm:spPr/>
      <dgm:t>
        <a:bodyPr/>
        <a:lstStyle/>
        <a:p>
          <a:endParaRPr lang="en-GB"/>
        </a:p>
      </dgm:t>
    </dgm:pt>
    <dgm:pt modelId="{2261570D-08A3-4DF0-801D-59FEFFC53F6D}">
      <dgm:prSet phldrT="[Text]"/>
      <dgm:spPr>
        <a:solidFill>
          <a:srgbClr val="CCCCFF"/>
        </a:solidFill>
      </dgm:spPr>
      <dgm:t>
        <a:bodyPr/>
        <a:lstStyle/>
        <a:p>
          <a:r>
            <a:rPr lang="en-GB" dirty="0"/>
            <a:t>Task and Finish focused working groups e.g. assessment form reviews, pathway development, co developing and delivering training</a:t>
          </a:r>
        </a:p>
      </dgm:t>
    </dgm:pt>
    <dgm:pt modelId="{C2876588-7B5B-4A51-B8B7-4C591AD9D9F8}" type="parTrans" cxnId="{B85C9F63-211E-425C-841B-24F7574FD5E9}">
      <dgm:prSet/>
      <dgm:spPr/>
      <dgm:t>
        <a:bodyPr/>
        <a:lstStyle/>
        <a:p>
          <a:endParaRPr lang="en-GB"/>
        </a:p>
      </dgm:t>
    </dgm:pt>
    <dgm:pt modelId="{7FF00F1F-13CA-4734-9296-24E7160DCD7B}" type="sibTrans" cxnId="{B85C9F63-211E-425C-841B-24F7574FD5E9}">
      <dgm:prSet/>
      <dgm:spPr/>
      <dgm:t>
        <a:bodyPr/>
        <a:lstStyle/>
        <a:p>
          <a:endParaRPr lang="en-GB"/>
        </a:p>
      </dgm:t>
    </dgm:pt>
    <dgm:pt modelId="{9493FDDD-C746-4005-8BC4-24CABAABDE93}">
      <dgm:prSet phldrT="[Text]"/>
      <dgm:spPr>
        <a:solidFill>
          <a:srgbClr val="CCCCFF"/>
        </a:solidFill>
      </dgm:spPr>
      <dgm:t>
        <a:bodyPr/>
        <a:lstStyle/>
        <a:p>
          <a:r>
            <a:rPr lang="en-GB" dirty="0"/>
            <a:t>User involvement in recruitment/commissioning</a:t>
          </a:r>
        </a:p>
      </dgm:t>
    </dgm:pt>
    <dgm:pt modelId="{F098507A-1A15-4EA4-8D44-1BAAD2A08D80}" type="parTrans" cxnId="{0F168386-608C-4030-BDFA-748268EECCAD}">
      <dgm:prSet/>
      <dgm:spPr/>
      <dgm:t>
        <a:bodyPr/>
        <a:lstStyle/>
        <a:p>
          <a:endParaRPr lang="en-GB"/>
        </a:p>
      </dgm:t>
    </dgm:pt>
    <dgm:pt modelId="{CCE38F35-C7B1-4CED-9BFF-4A37F0C9D3D6}" type="sibTrans" cxnId="{0F168386-608C-4030-BDFA-748268EECCAD}">
      <dgm:prSet/>
      <dgm:spPr/>
      <dgm:t>
        <a:bodyPr/>
        <a:lstStyle/>
        <a:p>
          <a:endParaRPr lang="en-GB"/>
        </a:p>
      </dgm:t>
    </dgm:pt>
    <dgm:pt modelId="{C9463053-1E7D-457F-B801-67FD7A598E46}">
      <dgm:prSet phldrT="[Text]"/>
      <dgm:spPr>
        <a:solidFill>
          <a:schemeClr val="accent6">
            <a:lumMod val="20000"/>
            <a:lumOff val="80000"/>
          </a:schemeClr>
        </a:solidFill>
        <a:ln>
          <a:noFill/>
        </a:ln>
      </dgm:spPr>
      <dgm:t>
        <a:bodyPr/>
        <a:lstStyle/>
        <a:p>
          <a:r>
            <a:rPr lang="en-GB" b="1" dirty="0">
              <a:solidFill>
                <a:schemeClr val="tx1"/>
              </a:solidFill>
            </a:rPr>
            <a:t>GOVERNANCE AND COMMUNITY LEVEL?</a:t>
          </a:r>
        </a:p>
      </dgm:t>
    </dgm:pt>
    <dgm:pt modelId="{0F0D9031-CE54-4D18-883A-FDD99FFE69F2}" type="parTrans" cxnId="{1ED8315E-604F-4D6E-9D55-A1B56C2E893C}">
      <dgm:prSet/>
      <dgm:spPr/>
      <dgm:t>
        <a:bodyPr/>
        <a:lstStyle/>
        <a:p>
          <a:endParaRPr lang="en-GB"/>
        </a:p>
      </dgm:t>
    </dgm:pt>
    <dgm:pt modelId="{488E2138-3818-47B4-93CC-2C370D2895BE}" type="sibTrans" cxnId="{1ED8315E-604F-4D6E-9D55-A1B56C2E893C}">
      <dgm:prSet/>
      <dgm:spPr/>
      <dgm:t>
        <a:bodyPr/>
        <a:lstStyle/>
        <a:p>
          <a:endParaRPr lang="en-GB"/>
        </a:p>
      </dgm:t>
    </dgm:pt>
    <dgm:pt modelId="{D0C8911C-7137-4498-80FE-7DFFA22D81CD}">
      <dgm:prSet phldrT="[Text]"/>
      <dgm:spPr>
        <a:solidFill>
          <a:srgbClr val="CCCCFF">
            <a:alpha val="90000"/>
          </a:srgbClr>
        </a:solidFill>
      </dgm:spPr>
      <dgm:t>
        <a:bodyPr/>
        <a:lstStyle/>
        <a:p>
          <a:r>
            <a:rPr lang="en-GB" dirty="0"/>
            <a:t>Resident panel/reference group (could support the ‘task and finish’ groups’)</a:t>
          </a:r>
        </a:p>
      </dgm:t>
    </dgm:pt>
    <dgm:pt modelId="{9351B820-D548-47DB-A140-76E46CCE608D}" type="parTrans" cxnId="{67E7DF06-54DF-4951-843C-C2C0D6BBB7E0}">
      <dgm:prSet/>
      <dgm:spPr/>
      <dgm:t>
        <a:bodyPr/>
        <a:lstStyle/>
        <a:p>
          <a:endParaRPr lang="en-GB"/>
        </a:p>
      </dgm:t>
    </dgm:pt>
    <dgm:pt modelId="{C77A680F-D1D1-4A68-A51A-16320C2F45B3}" type="sibTrans" cxnId="{67E7DF06-54DF-4951-843C-C2C0D6BBB7E0}">
      <dgm:prSet/>
      <dgm:spPr/>
      <dgm:t>
        <a:bodyPr/>
        <a:lstStyle/>
        <a:p>
          <a:endParaRPr lang="en-GB"/>
        </a:p>
      </dgm:t>
    </dgm:pt>
    <dgm:pt modelId="{22C4336F-4466-4B4D-BB0A-A8C8F15947BE}">
      <dgm:prSet phldrT="[Text]"/>
      <dgm:spPr>
        <a:solidFill>
          <a:srgbClr val="CCCCFF">
            <a:alpha val="90000"/>
          </a:srgbClr>
        </a:solidFill>
      </dgm:spPr>
      <dgm:t>
        <a:bodyPr/>
        <a:lstStyle/>
        <a:p>
          <a:r>
            <a:rPr lang="en-GB" dirty="0"/>
            <a:t>Developing community champions/peer support network </a:t>
          </a:r>
        </a:p>
      </dgm:t>
    </dgm:pt>
    <dgm:pt modelId="{B3DC08EA-2970-4295-8294-5310CEF56315}" type="parTrans" cxnId="{FDA2EA3E-86AA-4D0E-ADE7-83D58C1365B9}">
      <dgm:prSet/>
      <dgm:spPr/>
      <dgm:t>
        <a:bodyPr/>
        <a:lstStyle/>
        <a:p>
          <a:endParaRPr lang="en-GB"/>
        </a:p>
      </dgm:t>
    </dgm:pt>
    <dgm:pt modelId="{986AEFE0-9EAF-4324-9367-EAAA9A05ABAA}" type="sibTrans" cxnId="{FDA2EA3E-86AA-4D0E-ADE7-83D58C1365B9}">
      <dgm:prSet/>
      <dgm:spPr/>
      <dgm:t>
        <a:bodyPr/>
        <a:lstStyle/>
        <a:p>
          <a:endParaRPr lang="en-GB"/>
        </a:p>
      </dgm:t>
    </dgm:pt>
    <dgm:pt modelId="{55F0190A-8A36-407C-A7D0-E211B25A3FAA}">
      <dgm:prSet phldrT="[Text]"/>
      <dgm:spPr>
        <a:solidFill>
          <a:srgbClr val="CCCCFF">
            <a:alpha val="90000"/>
          </a:srgbClr>
        </a:solidFill>
      </dgm:spPr>
      <dgm:t>
        <a:bodyPr/>
        <a:lstStyle/>
        <a:p>
          <a:r>
            <a:rPr lang="en-GB" dirty="0"/>
            <a:t>Service feedback mechanisms that inform change</a:t>
          </a:r>
        </a:p>
      </dgm:t>
    </dgm:pt>
    <dgm:pt modelId="{729AD4D1-094E-43AD-9C43-FCF30BF03874}" type="parTrans" cxnId="{7E826197-F7A5-442C-9547-D049D09D4835}">
      <dgm:prSet/>
      <dgm:spPr/>
      <dgm:t>
        <a:bodyPr/>
        <a:lstStyle/>
        <a:p>
          <a:endParaRPr lang="en-GB"/>
        </a:p>
      </dgm:t>
    </dgm:pt>
    <dgm:pt modelId="{D0624440-1FE4-4606-AE52-2DDF6296AAB3}" type="sibTrans" cxnId="{7E826197-F7A5-442C-9547-D049D09D4835}">
      <dgm:prSet/>
      <dgm:spPr/>
      <dgm:t>
        <a:bodyPr/>
        <a:lstStyle/>
        <a:p>
          <a:endParaRPr lang="en-GB"/>
        </a:p>
      </dgm:t>
    </dgm:pt>
    <dgm:pt modelId="{F92BC8F6-6358-44FC-B68B-8B5240813532}">
      <dgm:prSet phldrT="[Text]"/>
      <dgm:spPr>
        <a:solidFill>
          <a:srgbClr val="CCCCFF"/>
        </a:solidFill>
      </dgm:spPr>
      <dgm:t>
        <a:bodyPr/>
        <a:lstStyle/>
        <a:p>
          <a:r>
            <a:rPr lang="en-GB" dirty="0"/>
            <a:t>Research and needs analysis e.g. identifying problems together</a:t>
          </a:r>
        </a:p>
      </dgm:t>
    </dgm:pt>
    <dgm:pt modelId="{BF354A0C-EB0C-4A65-B531-0BD50A9BDF6A}" type="parTrans" cxnId="{E2872674-DEAA-4697-9CB1-E675689C67FB}">
      <dgm:prSet/>
      <dgm:spPr/>
      <dgm:t>
        <a:bodyPr/>
        <a:lstStyle/>
        <a:p>
          <a:endParaRPr lang="en-GB"/>
        </a:p>
      </dgm:t>
    </dgm:pt>
    <dgm:pt modelId="{DBC27249-2C35-4D6F-9A1D-7EF37ED7562C}" type="sibTrans" cxnId="{E2872674-DEAA-4697-9CB1-E675689C67FB}">
      <dgm:prSet/>
      <dgm:spPr/>
      <dgm:t>
        <a:bodyPr/>
        <a:lstStyle/>
        <a:p>
          <a:endParaRPr lang="en-GB"/>
        </a:p>
      </dgm:t>
    </dgm:pt>
    <dgm:pt modelId="{110D8333-1BA7-4899-B150-C1D13D5BE6EF}" type="pres">
      <dgm:prSet presAssocID="{C5628776-547E-409C-85E6-2B9EEE3020D9}" presName="Name0" presStyleCnt="0">
        <dgm:presLayoutVars>
          <dgm:dir/>
          <dgm:animLvl val="lvl"/>
          <dgm:resizeHandles val="exact"/>
        </dgm:presLayoutVars>
      </dgm:prSet>
      <dgm:spPr/>
    </dgm:pt>
    <dgm:pt modelId="{00402FFA-3847-41B6-BE30-C1DAA41B69E5}" type="pres">
      <dgm:prSet presAssocID="{F512FE25-C943-4235-8BAF-2079F5DD33D5}" presName="composite" presStyleCnt="0"/>
      <dgm:spPr/>
    </dgm:pt>
    <dgm:pt modelId="{018450D9-FCEE-4A74-AFD7-8E258CF9A0AE}" type="pres">
      <dgm:prSet presAssocID="{F512FE25-C943-4235-8BAF-2079F5DD33D5}" presName="parTx" presStyleLbl="alignNode1" presStyleIdx="0" presStyleCnt="3">
        <dgm:presLayoutVars>
          <dgm:chMax val="0"/>
          <dgm:chPref val="0"/>
          <dgm:bulletEnabled val="1"/>
        </dgm:presLayoutVars>
      </dgm:prSet>
      <dgm:spPr/>
    </dgm:pt>
    <dgm:pt modelId="{A1ECF488-C426-4B5C-9BED-C2E1D5A9C868}" type="pres">
      <dgm:prSet presAssocID="{F512FE25-C943-4235-8BAF-2079F5DD33D5}" presName="desTx" presStyleLbl="alignAccFollowNode1" presStyleIdx="0" presStyleCnt="3">
        <dgm:presLayoutVars>
          <dgm:bulletEnabled val="1"/>
        </dgm:presLayoutVars>
      </dgm:prSet>
      <dgm:spPr/>
    </dgm:pt>
    <dgm:pt modelId="{4EC716BA-FFB3-44CF-8B46-614FFA6639FE}" type="pres">
      <dgm:prSet presAssocID="{05B7FFB2-4A6A-44F1-BC9B-43A9047F0550}" presName="space" presStyleCnt="0"/>
      <dgm:spPr/>
    </dgm:pt>
    <dgm:pt modelId="{DD4282D4-ADCE-4707-901A-A33A6B2815A5}" type="pres">
      <dgm:prSet presAssocID="{42C47894-1EC0-4651-BA2F-FB261A4A70E5}" presName="composite" presStyleCnt="0"/>
      <dgm:spPr/>
    </dgm:pt>
    <dgm:pt modelId="{538C670D-DA73-421B-9D86-524FC6228766}" type="pres">
      <dgm:prSet presAssocID="{42C47894-1EC0-4651-BA2F-FB261A4A70E5}" presName="parTx" presStyleLbl="alignNode1" presStyleIdx="1" presStyleCnt="3">
        <dgm:presLayoutVars>
          <dgm:chMax val="0"/>
          <dgm:chPref val="0"/>
          <dgm:bulletEnabled val="1"/>
        </dgm:presLayoutVars>
      </dgm:prSet>
      <dgm:spPr/>
    </dgm:pt>
    <dgm:pt modelId="{C27CC146-042C-4EF2-8732-1C8DDB780449}" type="pres">
      <dgm:prSet presAssocID="{42C47894-1EC0-4651-BA2F-FB261A4A70E5}" presName="desTx" presStyleLbl="alignAccFollowNode1" presStyleIdx="1" presStyleCnt="3">
        <dgm:presLayoutVars>
          <dgm:bulletEnabled val="1"/>
        </dgm:presLayoutVars>
      </dgm:prSet>
      <dgm:spPr/>
    </dgm:pt>
    <dgm:pt modelId="{A479E976-3C32-4B3F-884E-16EAF696BE3B}" type="pres">
      <dgm:prSet presAssocID="{98E029CE-76DD-40F8-A242-5A1A766C89F2}" presName="space" presStyleCnt="0"/>
      <dgm:spPr/>
    </dgm:pt>
    <dgm:pt modelId="{EB9A0E90-DA7F-403A-998E-8F0EF6A58FDE}" type="pres">
      <dgm:prSet presAssocID="{C9463053-1E7D-457F-B801-67FD7A598E46}" presName="composite" presStyleCnt="0"/>
      <dgm:spPr/>
    </dgm:pt>
    <dgm:pt modelId="{6006B5DE-B262-4DF4-9F3E-DAE0C650B571}" type="pres">
      <dgm:prSet presAssocID="{C9463053-1E7D-457F-B801-67FD7A598E46}" presName="parTx" presStyleLbl="alignNode1" presStyleIdx="2" presStyleCnt="3">
        <dgm:presLayoutVars>
          <dgm:chMax val="0"/>
          <dgm:chPref val="0"/>
          <dgm:bulletEnabled val="1"/>
        </dgm:presLayoutVars>
      </dgm:prSet>
      <dgm:spPr/>
    </dgm:pt>
    <dgm:pt modelId="{0DE7D844-E6D2-4CAA-BAA4-C69107498FD1}" type="pres">
      <dgm:prSet presAssocID="{C9463053-1E7D-457F-B801-67FD7A598E46}" presName="desTx" presStyleLbl="alignAccFollowNode1" presStyleIdx="2" presStyleCnt="3">
        <dgm:presLayoutVars>
          <dgm:bulletEnabled val="1"/>
        </dgm:presLayoutVars>
      </dgm:prSet>
      <dgm:spPr/>
    </dgm:pt>
  </dgm:ptLst>
  <dgm:cxnLst>
    <dgm:cxn modelId="{67E7DF06-54DF-4951-843C-C2C0D6BBB7E0}" srcId="{C9463053-1E7D-457F-B801-67FD7A598E46}" destId="{D0C8911C-7137-4498-80FE-7DFFA22D81CD}" srcOrd="0" destOrd="0" parTransId="{9351B820-D548-47DB-A140-76E46CCE608D}" sibTransId="{C77A680F-D1D1-4A68-A51A-16320C2F45B3}"/>
    <dgm:cxn modelId="{410DA107-7A9D-45EE-A8BD-82E8D8ED8078}" type="presOf" srcId="{C9463053-1E7D-457F-B801-67FD7A598E46}" destId="{6006B5DE-B262-4DF4-9F3E-DAE0C650B571}" srcOrd="0" destOrd="0" presId="urn:microsoft.com/office/officeart/2005/8/layout/hList1"/>
    <dgm:cxn modelId="{4CA87510-168F-44BB-B46A-BF36FE195B98}" type="presOf" srcId="{55F0190A-8A36-407C-A7D0-E211B25A3FAA}" destId="{A1ECF488-C426-4B5C-9BED-C2E1D5A9C868}" srcOrd="0" destOrd="2" presId="urn:microsoft.com/office/officeart/2005/8/layout/hList1"/>
    <dgm:cxn modelId="{FDA2EA3E-86AA-4D0E-ADE7-83D58C1365B9}" srcId="{C9463053-1E7D-457F-B801-67FD7A598E46}" destId="{22C4336F-4466-4B4D-BB0A-A8C8F15947BE}" srcOrd="1" destOrd="0" parTransId="{B3DC08EA-2970-4295-8294-5310CEF56315}" sibTransId="{986AEFE0-9EAF-4324-9367-EAAA9A05ABAA}"/>
    <dgm:cxn modelId="{F8A15D5B-1A01-4609-B3F7-BD79B03A3102}" srcId="{F512FE25-C943-4235-8BAF-2079F5DD33D5}" destId="{B1C6AD88-7AB5-487C-BD16-78ADEAEDDAC0}" srcOrd="0" destOrd="0" parTransId="{D7D025C3-DE8D-4F98-8E0F-4358ABCDF281}" sibTransId="{431BD688-A1FC-4CB5-AEA5-3F5CB4346115}"/>
    <dgm:cxn modelId="{1ED8315E-604F-4D6E-9D55-A1B56C2E893C}" srcId="{C5628776-547E-409C-85E6-2B9EEE3020D9}" destId="{C9463053-1E7D-457F-B801-67FD7A598E46}" srcOrd="2" destOrd="0" parTransId="{0F0D9031-CE54-4D18-883A-FDD99FFE69F2}" sibTransId="{488E2138-3818-47B4-93CC-2C370D2895BE}"/>
    <dgm:cxn modelId="{B85C9F63-211E-425C-841B-24F7574FD5E9}" srcId="{42C47894-1EC0-4651-BA2F-FB261A4A70E5}" destId="{2261570D-08A3-4DF0-801D-59FEFFC53F6D}" srcOrd="0" destOrd="0" parTransId="{C2876588-7B5B-4A51-B8B7-4C591AD9D9F8}" sibTransId="{7FF00F1F-13CA-4734-9296-24E7160DCD7B}"/>
    <dgm:cxn modelId="{10346F64-01C4-4D5B-8724-9ED0B40783E0}" type="presOf" srcId="{22C4336F-4466-4B4D-BB0A-A8C8F15947BE}" destId="{0DE7D844-E6D2-4CAA-BAA4-C69107498FD1}" srcOrd="0" destOrd="1" presId="urn:microsoft.com/office/officeart/2005/8/layout/hList1"/>
    <dgm:cxn modelId="{E2872674-DEAA-4697-9CB1-E675689C67FB}" srcId="{42C47894-1EC0-4651-BA2F-FB261A4A70E5}" destId="{F92BC8F6-6358-44FC-B68B-8B5240813532}" srcOrd="2" destOrd="0" parTransId="{BF354A0C-EB0C-4A65-B531-0BD50A9BDF6A}" sibTransId="{DBC27249-2C35-4D6F-9A1D-7EF37ED7562C}"/>
    <dgm:cxn modelId="{0F168386-608C-4030-BDFA-748268EECCAD}" srcId="{42C47894-1EC0-4651-BA2F-FB261A4A70E5}" destId="{9493FDDD-C746-4005-8BC4-24CABAABDE93}" srcOrd="1" destOrd="0" parTransId="{F098507A-1A15-4EA4-8D44-1BAAD2A08D80}" sibTransId="{CCE38F35-C7B1-4CED-9BFF-4A37F0C9D3D6}"/>
    <dgm:cxn modelId="{AC926294-194F-43D6-8F1C-1C6A8CB9754B}" type="presOf" srcId="{D0C8911C-7137-4498-80FE-7DFFA22D81CD}" destId="{0DE7D844-E6D2-4CAA-BAA4-C69107498FD1}" srcOrd="0" destOrd="0" presId="urn:microsoft.com/office/officeart/2005/8/layout/hList1"/>
    <dgm:cxn modelId="{83036296-382A-4B28-A5D3-3335DD971312}" type="presOf" srcId="{F512FE25-C943-4235-8BAF-2079F5DD33D5}" destId="{018450D9-FCEE-4A74-AFD7-8E258CF9A0AE}" srcOrd="0" destOrd="0" presId="urn:microsoft.com/office/officeart/2005/8/layout/hList1"/>
    <dgm:cxn modelId="{7E826197-F7A5-442C-9547-D049D09D4835}" srcId="{F512FE25-C943-4235-8BAF-2079F5DD33D5}" destId="{55F0190A-8A36-407C-A7D0-E211B25A3FAA}" srcOrd="2" destOrd="0" parTransId="{729AD4D1-094E-43AD-9C43-FCF30BF03874}" sibTransId="{D0624440-1FE4-4606-AE52-2DDF6296AAB3}"/>
    <dgm:cxn modelId="{076B2AB2-873D-487A-963B-1498149A6B76}" type="presOf" srcId="{42C47894-1EC0-4651-BA2F-FB261A4A70E5}" destId="{538C670D-DA73-421B-9D86-524FC6228766}" srcOrd="0" destOrd="0" presId="urn:microsoft.com/office/officeart/2005/8/layout/hList1"/>
    <dgm:cxn modelId="{A0074BB6-4D78-40E6-8BA6-55B2DDA0472F}" type="presOf" srcId="{C5628776-547E-409C-85E6-2B9EEE3020D9}" destId="{110D8333-1BA7-4899-B150-C1D13D5BE6EF}" srcOrd="0" destOrd="0" presId="urn:microsoft.com/office/officeart/2005/8/layout/hList1"/>
    <dgm:cxn modelId="{28C215C9-E70E-486B-8FED-095138293CE8}" srcId="{C5628776-547E-409C-85E6-2B9EEE3020D9}" destId="{42C47894-1EC0-4651-BA2F-FB261A4A70E5}" srcOrd="1" destOrd="0" parTransId="{339A1EBF-F7B7-4571-9438-F9C95148A9F6}" sibTransId="{98E029CE-76DD-40F8-A242-5A1A766C89F2}"/>
    <dgm:cxn modelId="{9311E9C9-7FFE-483D-A383-F78DFA6CB461}" type="presOf" srcId="{F92BC8F6-6358-44FC-B68B-8B5240813532}" destId="{C27CC146-042C-4EF2-8732-1C8DDB780449}" srcOrd="0" destOrd="2" presId="urn:microsoft.com/office/officeart/2005/8/layout/hList1"/>
    <dgm:cxn modelId="{B974D5CD-0605-413A-9D67-D3AA64CF879F}" srcId="{C5628776-547E-409C-85E6-2B9EEE3020D9}" destId="{F512FE25-C943-4235-8BAF-2079F5DD33D5}" srcOrd="0" destOrd="0" parTransId="{B144826C-1C3D-46B5-AB95-2CA5B883AE4E}" sibTransId="{05B7FFB2-4A6A-44F1-BC9B-43A9047F0550}"/>
    <dgm:cxn modelId="{613DCED1-D577-4FF1-8C58-0F97AA4F8436}" type="presOf" srcId="{2261570D-08A3-4DF0-801D-59FEFFC53F6D}" destId="{C27CC146-042C-4EF2-8732-1C8DDB780449}" srcOrd="0" destOrd="0" presId="urn:microsoft.com/office/officeart/2005/8/layout/hList1"/>
    <dgm:cxn modelId="{F3849BD5-CEC8-43F3-978E-C66F87A78753}" srcId="{F512FE25-C943-4235-8BAF-2079F5DD33D5}" destId="{0FE347A8-414F-43FD-A423-9EB204E9EB62}" srcOrd="1" destOrd="0" parTransId="{BF3F7D5C-294C-4A07-9B1D-C44F095BDADA}" sibTransId="{B076BCDB-3F0E-4BFE-9037-86A504D6D61A}"/>
    <dgm:cxn modelId="{8A37D7D8-7CE6-4E59-9E71-5A2B2411184F}" type="presOf" srcId="{9493FDDD-C746-4005-8BC4-24CABAABDE93}" destId="{C27CC146-042C-4EF2-8732-1C8DDB780449}" srcOrd="0" destOrd="1" presId="urn:microsoft.com/office/officeart/2005/8/layout/hList1"/>
    <dgm:cxn modelId="{594A7DE7-D482-4BB1-8C4E-B0221C887BC3}" type="presOf" srcId="{B1C6AD88-7AB5-487C-BD16-78ADEAEDDAC0}" destId="{A1ECF488-C426-4B5C-9BED-C2E1D5A9C868}" srcOrd="0" destOrd="0" presId="urn:microsoft.com/office/officeart/2005/8/layout/hList1"/>
    <dgm:cxn modelId="{1334E2F8-1548-4C02-91D5-27586526CE7E}" type="presOf" srcId="{0FE347A8-414F-43FD-A423-9EB204E9EB62}" destId="{A1ECF488-C426-4B5C-9BED-C2E1D5A9C868}" srcOrd="0" destOrd="1" presId="urn:microsoft.com/office/officeart/2005/8/layout/hList1"/>
    <dgm:cxn modelId="{C1F417D2-EE34-4CAD-9B76-83E9DF621249}" type="presParOf" srcId="{110D8333-1BA7-4899-B150-C1D13D5BE6EF}" destId="{00402FFA-3847-41B6-BE30-C1DAA41B69E5}" srcOrd="0" destOrd="0" presId="urn:microsoft.com/office/officeart/2005/8/layout/hList1"/>
    <dgm:cxn modelId="{AA9FFE61-AE74-4661-8C67-408DF429FED3}" type="presParOf" srcId="{00402FFA-3847-41B6-BE30-C1DAA41B69E5}" destId="{018450D9-FCEE-4A74-AFD7-8E258CF9A0AE}" srcOrd="0" destOrd="0" presId="urn:microsoft.com/office/officeart/2005/8/layout/hList1"/>
    <dgm:cxn modelId="{2B29ACF7-5520-42B9-B5AA-F4DD7C9484F9}" type="presParOf" srcId="{00402FFA-3847-41B6-BE30-C1DAA41B69E5}" destId="{A1ECF488-C426-4B5C-9BED-C2E1D5A9C868}" srcOrd="1" destOrd="0" presId="urn:microsoft.com/office/officeart/2005/8/layout/hList1"/>
    <dgm:cxn modelId="{FCA58959-13CB-4DD4-BB2D-8001D2E190E1}" type="presParOf" srcId="{110D8333-1BA7-4899-B150-C1D13D5BE6EF}" destId="{4EC716BA-FFB3-44CF-8B46-614FFA6639FE}" srcOrd="1" destOrd="0" presId="urn:microsoft.com/office/officeart/2005/8/layout/hList1"/>
    <dgm:cxn modelId="{1687B2C7-B746-470E-823D-CC0596339C77}" type="presParOf" srcId="{110D8333-1BA7-4899-B150-C1D13D5BE6EF}" destId="{DD4282D4-ADCE-4707-901A-A33A6B2815A5}" srcOrd="2" destOrd="0" presId="urn:microsoft.com/office/officeart/2005/8/layout/hList1"/>
    <dgm:cxn modelId="{CA9EA09C-754E-45FF-B36D-669671D43903}" type="presParOf" srcId="{DD4282D4-ADCE-4707-901A-A33A6B2815A5}" destId="{538C670D-DA73-421B-9D86-524FC6228766}" srcOrd="0" destOrd="0" presId="urn:microsoft.com/office/officeart/2005/8/layout/hList1"/>
    <dgm:cxn modelId="{235AA2EF-C3A6-40D2-8B5E-AEC68EBD533F}" type="presParOf" srcId="{DD4282D4-ADCE-4707-901A-A33A6B2815A5}" destId="{C27CC146-042C-4EF2-8732-1C8DDB780449}" srcOrd="1" destOrd="0" presId="urn:microsoft.com/office/officeart/2005/8/layout/hList1"/>
    <dgm:cxn modelId="{CAAD8C21-0DB7-4DA0-BEBA-F2CF88766957}" type="presParOf" srcId="{110D8333-1BA7-4899-B150-C1D13D5BE6EF}" destId="{A479E976-3C32-4B3F-884E-16EAF696BE3B}" srcOrd="3" destOrd="0" presId="urn:microsoft.com/office/officeart/2005/8/layout/hList1"/>
    <dgm:cxn modelId="{62E99D2A-20C1-4C65-8776-B8EF0EDC6D32}" type="presParOf" srcId="{110D8333-1BA7-4899-B150-C1D13D5BE6EF}" destId="{EB9A0E90-DA7F-403A-998E-8F0EF6A58FDE}" srcOrd="4" destOrd="0" presId="urn:microsoft.com/office/officeart/2005/8/layout/hList1"/>
    <dgm:cxn modelId="{FA1D5C3B-9557-41CB-BE69-687B46D46E1D}" type="presParOf" srcId="{EB9A0E90-DA7F-403A-998E-8F0EF6A58FDE}" destId="{6006B5DE-B262-4DF4-9F3E-DAE0C650B571}" srcOrd="0" destOrd="0" presId="urn:microsoft.com/office/officeart/2005/8/layout/hList1"/>
    <dgm:cxn modelId="{B2B8C4C7-D082-4FC7-ADA4-3160DE7696EC}" type="presParOf" srcId="{EB9A0E90-DA7F-403A-998E-8F0EF6A58FDE}" destId="{0DE7D844-E6D2-4CAA-BAA4-C69107498F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7996E0-A125-4DFC-A400-7CDB84F8C42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0CA666-983C-448B-90F0-51932437E607}">
      <dgm:prSet/>
      <dgm:spPr/>
      <dgm:t>
        <a:bodyPr/>
        <a:lstStyle/>
        <a:p>
          <a:pPr>
            <a:lnSpc>
              <a:spcPct val="100000"/>
            </a:lnSpc>
          </a:pPr>
          <a:r>
            <a:rPr lang="en-US"/>
            <a:t>Strength-based assessment: supporting good assessments: practice tool</a:t>
          </a:r>
        </a:p>
      </dgm:t>
    </dgm:pt>
    <dgm:pt modelId="{DA48E56E-23A3-479B-864D-22F29E2F52FA}" type="parTrans" cxnId="{27AB118B-DFF0-4462-98EC-F946EB803C7F}">
      <dgm:prSet/>
      <dgm:spPr/>
      <dgm:t>
        <a:bodyPr/>
        <a:lstStyle/>
        <a:p>
          <a:endParaRPr lang="en-US"/>
        </a:p>
      </dgm:t>
    </dgm:pt>
    <dgm:pt modelId="{A6FF2875-80B3-4312-A246-8941E1B23CEB}" type="sibTrans" cxnId="{27AB118B-DFF0-4462-98EC-F946EB803C7F}">
      <dgm:prSet/>
      <dgm:spPr/>
      <dgm:t>
        <a:bodyPr/>
        <a:lstStyle/>
        <a:p>
          <a:endParaRPr lang="en-US"/>
        </a:p>
      </dgm:t>
    </dgm:pt>
    <dgm:pt modelId="{1411403A-EB96-4413-8E2C-26E408D9D517}">
      <dgm:prSet/>
      <dgm:spPr/>
      <dgm:t>
        <a:bodyPr/>
        <a:lstStyle/>
        <a:p>
          <a:pPr>
            <a:lnSpc>
              <a:spcPct val="100000"/>
            </a:lnSpc>
          </a:pPr>
          <a:r>
            <a:rPr lang="en-US"/>
            <a:t>Strength-based conversations </a:t>
          </a:r>
        </a:p>
      </dgm:t>
    </dgm:pt>
    <dgm:pt modelId="{987EFD4A-FFA2-4DE1-870D-EBE2CCC45439}" type="parTrans" cxnId="{49171118-F1E5-438A-8586-443DB1A13552}">
      <dgm:prSet/>
      <dgm:spPr/>
      <dgm:t>
        <a:bodyPr/>
        <a:lstStyle/>
        <a:p>
          <a:endParaRPr lang="en-US"/>
        </a:p>
      </dgm:t>
    </dgm:pt>
    <dgm:pt modelId="{30FB2D29-E5B9-46D7-8AE5-68FF46ACAB92}" type="sibTrans" cxnId="{49171118-F1E5-438A-8586-443DB1A13552}">
      <dgm:prSet/>
      <dgm:spPr/>
      <dgm:t>
        <a:bodyPr/>
        <a:lstStyle/>
        <a:p>
          <a:endParaRPr lang="en-US"/>
        </a:p>
      </dgm:t>
    </dgm:pt>
    <dgm:pt modelId="{6C5207D5-344F-415B-A787-1EDBAB9B3221}">
      <dgm:prSet/>
      <dgm:spPr/>
      <dgm:t>
        <a:bodyPr/>
        <a:lstStyle/>
        <a:p>
          <a:pPr>
            <a:lnSpc>
              <a:spcPct val="100000"/>
            </a:lnSpc>
          </a:pPr>
          <a:r>
            <a:rPr lang="en-US"/>
            <a:t>Introduction</a:t>
          </a:r>
        </a:p>
      </dgm:t>
    </dgm:pt>
    <dgm:pt modelId="{0383287A-CFF3-4E38-8A82-007C58D4D57D}" type="parTrans" cxnId="{155D06FB-5CDA-4A5D-B367-EE020FA06809}">
      <dgm:prSet/>
      <dgm:spPr/>
      <dgm:t>
        <a:bodyPr/>
        <a:lstStyle/>
        <a:p>
          <a:endParaRPr lang="en-US"/>
        </a:p>
      </dgm:t>
    </dgm:pt>
    <dgm:pt modelId="{7D4CECAE-0025-44AE-BA97-D3C3077D25BD}" type="sibTrans" cxnId="{155D06FB-5CDA-4A5D-B367-EE020FA06809}">
      <dgm:prSet/>
      <dgm:spPr/>
      <dgm:t>
        <a:bodyPr/>
        <a:lstStyle/>
        <a:p>
          <a:endParaRPr lang="en-US"/>
        </a:p>
      </dgm:t>
    </dgm:pt>
    <dgm:pt modelId="{6246B7F4-B908-4593-96E9-7146C2C03602}">
      <dgm:prSet/>
      <dgm:spPr/>
      <dgm:t>
        <a:bodyPr/>
        <a:lstStyle/>
        <a:p>
          <a:pPr>
            <a:lnSpc>
              <a:spcPct val="100000"/>
            </a:lnSpc>
          </a:pPr>
          <a:r>
            <a:rPr lang="en-US"/>
            <a:t>Supporting good practice</a:t>
          </a:r>
        </a:p>
      </dgm:t>
    </dgm:pt>
    <dgm:pt modelId="{AF42AEC3-FD21-44C3-9BCD-C6D89C346938}" type="parTrans" cxnId="{8AC518CA-7579-40A1-BF4C-DAC02FFA68EE}">
      <dgm:prSet/>
      <dgm:spPr/>
      <dgm:t>
        <a:bodyPr/>
        <a:lstStyle/>
        <a:p>
          <a:endParaRPr lang="en-US"/>
        </a:p>
      </dgm:t>
    </dgm:pt>
    <dgm:pt modelId="{346D27E2-7138-4294-9D12-651DBFA4B1AD}" type="sibTrans" cxnId="{8AC518CA-7579-40A1-BF4C-DAC02FFA68EE}">
      <dgm:prSet/>
      <dgm:spPr/>
      <dgm:t>
        <a:bodyPr/>
        <a:lstStyle/>
        <a:p>
          <a:endParaRPr lang="en-US"/>
        </a:p>
      </dgm:t>
    </dgm:pt>
    <dgm:pt modelId="{BAB444E8-FCB5-4FE9-828D-79DB43AEBECD}">
      <dgm:prSet/>
      <dgm:spPr/>
      <dgm:t>
        <a:bodyPr/>
        <a:lstStyle/>
        <a:p>
          <a:pPr>
            <a:lnSpc>
              <a:spcPct val="100000"/>
            </a:lnSpc>
          </a:pPr>
          <a:r>
            <a:rPr lang="en-US"/>
            <a:t>Skills for effective conversations</a:t>
          </a:r>
        </a:p>
      </dgm:t>
    </dgm:pt>
    <dgm:pt modelId="{9C39CC31-223B-49F8-BF50-05F8ECFBE6F4}" type="parTrans" cxnId="{886B01B1-2710-42AC-89AC-F9BEB4451032}">
      <dgm:prSet/>
      <dgm:spPr/>
      <dgm:t>
        <a:bodyPr/>
        <a:lstStyle/>
        <a:p>
          <a:endParaRPr lang="en-US"/>
        </a:p>
      </dgm:t>
    </dgm:pt>
    <dgm:pt modelId="{04053C86-7281-4130-AA70-CB604682C223}" type="sibTrans" cxnId="{886B01B1-2710-42AC-89AC-F9BEB4451032}">
      <dgm:prSet/>
      <dgm:spPr/>
      <dgm:t>
        <a:bodyPr/>
        <a:lstStyle/>
        <a:p>
          <a:endParaRPr lang="en-US"/>
        </a:p>
      </dgm:t>
    </dgm:pt>
    <dgm:pt modelId="{799397D3-BA35-4388-ADBB-336AF55CF9B3}">
      <dgm:prSet/>
      <dgm:spPr/>
      <dgm:t>
        <a:bodyPr/>
        <a:lstStyle/>
        <a:p>
          <a:pPr>
            <a:lnSpc>
              <a:spcPct val="100000"/>
            </a:lnSpc>
          </a:pPr>
          <a:r>
            <a:rPr lang="en-US"/>
            <a:t>Recording strength-based conversations</a:t>
          </a:r>
        </a:p>
      </dgm:t>
    </dgm:pt>
    <dgm:pt modelId="{9DFAEB73-E830-4C2E-944F-BF0F30D09094}" type="parTrans" cxnId="{20370A6C-9E29-4B0F-B7E5-2867FDD5A5D9}">
      <dgm:prSet/>
      <dgm:spPr/>
      <dgm:t>
        <a:bodyPr/>
        <a:lstStyle/>
        <a:p>
          <a:endParaRPr lang="en-US"/>
        </a:p>
      </dgm:t>
    </dgm:pt>
    <dgm:pt modelId="{D81CDBB5-B6C8-4BE2-A712-45FA7436DB1C}" type="sibTrans" cxnId="{20370A6C-9E29-4B0F-B7E5-2867FDD5A5D9}">
      <dgm:prSet/>
      <dgm:spPr/>
      <dgm:t>
        <a:bodyPr/>
        <a:lstStyle/>
        <a:p>
          <a:endParaRPr lang="en-US"/>
        </a:p>
      </dgm:t>
    </dgm:pt>
    <dgm:pt modelId="{5801FEFD-5D52-4075-84AA-3C854ED8F0D3}" type="pres">
      <dgm:prSet presAssocID="{247996E0-A125-4DFC-A400-7CDB84F8C42E}" presName="root" presStyleCnt="0">
        <dgm:presLayoutVars>
          <dgm:dir/>
          <dgm:resizeHandles val="exact"/>
        </dgm:presLayoutVars>
      </dgm:prSet>
      <dgm:spPr/>
    </dgm:pt>
    <dgm:pt modelId="{431052B4-38D5-4C8E-BC67-EF61AC136E97}" type="pres">
      <dgm:prSet presAssocID="{130CA666-983C-448B-90F0-51932437E607}" presName="compNode" presStyleCnt="0"/>
      <dgm:spPr/>
    </dgm:pt>
    <dgm:pt modelId="{C99F346B-C5FC-4C14-A05D-023968EB730F}" type="pres">
      <dgm:prSet presAssocID="{130CA666-983C-448B-90F0-51932437E607}" presName="bgRect" presStyleLbl="bgShp" presStyleIdx="0" presStyleCnt="3"/>
      <dgm:spPr>
        <a:solidFill>
          <a:schemeClr val="accent2">
            <a:lumMod val="60000"/>
            <a:lumOff val="40000"/>
          </a:schemeClr>
        </a:solidFill>
      </dgm:spPr>
    </dgm:pt>
    <dgm:pt modelId="{401BBDAB-A60A-4AEC-93E4-81BED0BCB25B}" type="pres">
      <dgm:prSet presAssocID="{130CA666-983C-448B-90F0-51932437E6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ls"/>
        </a:ext>
      </dgm:extLst>
    </dgm:pt>
    <dgm:pt modelId="{FAFDD273-FC00-48EF-8C13-2897B6C3BFED}" type="pres">
      <dgm:prSet presAssocID="{130CA666-983C-448B-90F0-51932437E607}" presName="spaceRect" presStyleCnt="0"/>
      <dgm:spPr/>
    </dgm:pt>
    <dgm:pt modelId="{224737AC-04F9-48F9-B5CB-F31A059BF8F9}" type="pres">
      <dgm:prSet presAssocID="{130CA666-983C-448B-90F0-51932437E607}" presName="parTx" presStyleLbl="revTx" presStyleIdx="0" presStyleCnt="4">
        <dgm:presLayoutVars>
          <dgm:chMax val="0"/>
          <dgm:chPref val="0"/>
        </dgm:presLayoutVars>
      </dgm:prSet>
      <dgm:spPr/>
    </dgm:pt>
    <dgm:pt modelId="{DE63FA43-1814-4CBD-9461-A2B46C8D8D98}" type="pres">
      <dgm:prSet presAssocID="{A6FF2875-80B3-4312-A246-8941E1B23CEB}" presName="sibTrans" presStyleCnt="0"/>
      <dgm:spPr/>
    </dgm:pt>
    <dgm:pt modelId="{208407CB-E031-46DD-9F3F-B082575110C9}" type="pres">
      <dgm:prSet presAssocID="{1411403A-EB96-4413-8E2C-26E408D9D517}" presName="compNode" presStyleCnt="0"/>
      <dgm:spPr/>
    </dgm:pt>
    <dgm:pt modelId="{D5593B61-A1C2-4208-8243-0393250D5E53}" type="pres">
      <dgm:prSet presAssocID="{1411403A-EB96-4413-8E2C-26E408D9D517}" presName="bgRect" presStyleLbl="bgShp" presStyleIdx="1" presStyleCnt="3"/>
      <dgm:spPr>
        <a:solidFill>
          <a:schemeClr val="accent2">
            <a:lumMod val="60000"/>
            <a:lumOff val="40000"/>
          </a:schemeClr>
        </a:solidFill>
      </dgm:spPr>
    </dgm:pt>
    <dgm:pt modelId="{F14B7CAA-6E36-404E-BA2B-45D05BD9C48D}" type="pres">
      <dgm:prSet presAssocID="{1411403A-EB96-4413-8E2C-26E408D9D5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A01E5C9E-B947-4F81-AAD5-E4787C0CA41C}" type="pres">
      <dgm:prSet presAssocID="{1411403A-EB96-4413-8E2C-26E408D9D517}" presName="spaceRect" presStyleCnt="0"/>
      <dgm:spPr/>
    </dgm:pt>
    <dgm:pt modelId="{7ECE19C2-A93D-4729-9611-4D9DBB3B4BDF}" type="pres">
      <dgm:prSet presAssocID="{1411403A-EB96-4413-8E2C-26E408D9D517}" presName="parTx" presStyleLbl="revTx" presStyleIdx="1" presStyleCnt="4">
        <dgm:presLayoutVars>
          <dgm:chMax val="0"/>
          <dgm:chPref val="0"/>
        </dgm:presLayoutVars>
      </dgm:prSet>
      <dgm:spPr/>
    </dgm:pt>
    <dgm:pt modelId="{3BC80420-26B6-422A-8B6A-AD19EC7472B0}" type="pres">
      <dgm:prSet presAssocID="{1411403A-EB96-4413-8E2C-26E408D9D517}" presName="desTx" presStyleLbl="revTx" presStyleIdx="2" presStyleCnt="4">
        <dgm:presLayoutVars/>
      </dgm:prSet>
      <dgm:spPr/>
    </dgm:pt>
    <dgm:pt modelId="{925898C5-DD62-4101-8942-6C08D0DBC253}" type="pres">
      <dgm:prSet presAssocID="{30FB2D29-E5B9-46D7-8AE5-68FF46ACAB92}" presName="sibTrans" presStyleCnt="0"/>
      <dgm:spPr/>
    </dgm:pt>
    <dgm:pt modelId="{BBBC6EF6-9C68-4F08-91F0-7D5DCB66ACF2}" type="pres">
      <dgm:prSet presAssocID="{799397D3-BA35-4388-ADBB-336AF55CF9B3}" presName="compNode" presStyleCnt="0"/>
      <dgm:spPr/>
    </dgm:pt>
    <dgm:pt modelId="{AF8B0FCB-30FA-4D63-B692-903903959C68}" type="pres">
      <dgm:prSet presAssocID="{799397D3-BA35-4388-ADBB-336AF55CF9B3}" presName="bgRect" presStyleLbl="bgShp" presStyleIdx="2" presStyleCnt="3"/>
      <dgm:spPr>
        <a:solidFill>
          <a:schemeClr val="accent2">
            <a:lumMod val="60000"/>
            <a:lumOff val="40000"/>
          </a:schemeClr>
        </a:solidFill>
      </dgm:spPr>
    </dgm:pt>
    <dgm:pt modelId="{D610849A-29E5-416C-92D6-C09A717CE00B}" type="pres">
      <dgm:prSet presAssocID="{799397D3-BA35-4388-ADBB-336AF55CF9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dio microphone"/>
        </a:ext>
      </dgm:extLst>
    </dgm:pt>
    <dgm:pt modelId="{A63CCE0D-C8DE-4D96-A5AE-8B3C557EDC68}" type="pres">
      <dgm:prSet presAssocID="{799397D3-BA35-4388-ADBB-336AF55CF9B3}" presName="spaceRect" presStyleCnt="0"/>
      <dgm:spPr/>
    </dgm:pt>
    <dgm:pt modelId="{71176634-CE1F-40A8-992F-8D579232A2C2}" type="pres">
      <dgm:prSet presAssocID="{799397D3-BA35-4388-ADBB-336AF55CF9B3}" presName="parTx" presStyleLbl="revTx" presStyleIdx="3" presStyleCnt="4">
        <dgm:presLayoutVars>
          <dgm:chMax val="0"/>
          <dgm:chPref val="0"/>
        </dgm:presLayoutVars>
      </dgm:prSet>
      <dgm:spPr/>
    </dgm:pt>
  </dgm:ptLst>
  <dgm:cxnLst>
    <dgm:cxn modelId="{A6DF5B00-C3A4-40C8-A18D-C4BCEDC663C2}" type="presOf" srcId="{1411403A-EB96-4413-8E2C-26E408D9D517}" destId="{7ECE19C2-A93D-4729-9611-4D9DBB3B4BDF}" srcOrd="0" destOrd="0" presId="urn:microsoft.com/office/officeart/2018/2/layout/IconVerticalSolidList"/>
    <dgm:cxn modelId="{4AC07407-6460-45DD-938F-DB7E85E366B4}" type="presOf" srcId="{6246B7F4-B908-4593-96E9-7146C2C03602}" destId="{3BC80420-26B6-422A-8B6A-AD19EC7472B0}" srcOrd="0" destOrd="1" presId="urn:microsoft.com/office/officeart/2018/2/layout/IconVerticalSolidList"/>
    <dgm:cxn modelId="{49171118-F1E5-438A-8586-443DB1A13552}" srcId="{247996E0-A125-4DFC-A400-7CDB84F8C42E}" destId="{1411403A-EB96-4413-8E2C-26E408D9D517}" srcOrd="1" destOrd="0" parTransId="{987EFD4A-FFA2-4DE1-870D-EBE2CCC45439}" sibTransId="{30FB2D29-E5B9-46D7-8AE5-68FF46ACAB92}"/>
    <dgm:cxn modelId="{9549F145-865D-4683-8D93-95D9C2511D47}" type="presOf" srcId="{BAB444E8-FCB5-4FE9-828D-79DB43AEBECD}" destId="{3BC80420-26B6-422A-8B6A-AD19EC7472B0}" srcOrd="0" destOrd="2" presId="urn:microsoft.com/office/officeart/2018/2/layout/IconVerticalSolidList"/>
    <dgm:cxn modelId="{0A701967-55AC-4E42-BFD4-8C701246DC5C}" type="presOf" srcId="{247996E0-A125-4DFC-A400-7CDB84F8C42E}" destId="{5801FEFD-5D52-4075-84AA-3C854ED8F0D3}" srcOrd="0" destOrd="0" presId="urn:microsoft.com/office/officeart/2018/2/layout/IconVerticalSolidList"/>
    <dgm:cxn modelId="{20370A6C-9E29-4B0F-B7E5-2867FDD5A5D9}" srcId="{247996E0-A125-4DFC-A400-7CDB84F8C42E}" destId="{799397D3-BA35-4388-ADBB-336AF55CF9B3}" srcOrd="2" destOrd="0" parTransId="{9DFAEB73-E830-4C2E-944F-BF0F30D09094}" sibTransId="{D81CDBB5-B6C8-4BE2-A712-45FA7436DB1C}"/>
    <dgm:cxn modelId="{2A02F150-8643-4E5A-B7D5-C59786628AC0}" type="presOf" srcId="{6C5207D5-344F-415B-A787-1EDBAB9B3221}" destId="{3BC80420-26B6-422A-8B6A-AD19EC7472B0}" srcOrd="0" destOrd="0" presId="urn:microsoft.com/office/officeart/2018/2/layout/IconVerticalSolidList"/>
    <dgm:cxn modelId="{27AB118B-DFF0-4462-98EC-F946EB803C7F}" srcId="{247996E0-A125-4DFC-A400-7CDB84F8C42E}" destId="{130CA666-983C-448B-90F0-51932437E607}" srcOrd="0" destOrd="0" parTransId="{DA48E56E-23A3-479B-864D-22F29E2F52FA}" sibTransId="{A6FF2875-80B3-4312-A246-8941E1B23CEB}"/>
    <dgm:cxn modelId="{886B01B1-2710-42AC-89AC-F9BEB4451032}" srcId="{1411403A-EB96-4413-8E2C-26E408D9D517}" destId="{BAB444E8-FCB5-4FE9-828D-79DB43AEBECD}" srcOrd="2" destOrd="0" parTransId="{9C39CC31-223B-49F8-BF50-05F8ECFBE6F4}" sibTransId="{04053C86-7281-4130-AA70-CB604682C223}"/>
    <dgm:cxn modelId="{8AC518CA-7579-40A1-BF4C-DAC02FFA68EE}" srcId="{1411403A-EB96-4413-8E2C-26E408D9D517}" destId="{6246B7F4-B908-4593-96E9-7146C2C03602}" srcOrd="1" destOrd="0" parTransId="{AF42AEC3-FD21-44C3-9BCD-C6D89C346938}" sibTransId="{346D27E2-7138-4294-9D12-651DBFA4B1AD}"/>
    <dgm:cxn modelId="{DAE8BBD1-7FB6-4DFA-920E-A05DBF476404}" type="presOf" srcId="{799397D3-BA35-4388-ADBB-336AF55CF9B3}" destId="{71176634-CE1F-40A8-992F-8D579232A2C2}" srcOrd="0" destOrd="0" presId="urn:microsoft.com/office/officeart/2018/2/layout/IconVerticalSolidList"/>
    <dgm:cxn modelId="{0581D8D8-E9E8-4E86-BA0D-B2354FE2B2C1}" type="presOf" srcId="{130CA666-983C-448B-90F0-51932437E607}" destId="{224737AC-04F9-48F9-B5CB-F31A059BF8F9}" srcOrd="0" destOrd="0" presId="urn:microsoft.com/office/officeart/2018/2/layout/IconVerticalSolidList"/>
    <dgm:cxn modelId="{155D06FB-5CDA-4A5D-B367-EE020FA06809}" srcId="{1411403A-EB96-4413-8E2C-26E408D9D517}" destId="{6C5207D5-344F-415B-A787-1EDBAB9B3221}" srcOrd="0" destOrd="0" parTransId="{0383287A-CFF3-4E38-8A82-007C58D4D57D}" sibTransId="{7D4CECAE-0025-44AE-BA97-D3C3077D25BD}"/>
    <dgm:cxn modelId="{8D13061B-B79F-4FB9-84ED-6AA9DC7F9C1E}" type="presParOf" srcId="{5801FEFD-5D52-4075-84AA-3C854ED8F0D3}" destId="{431052B4-38D5-4C8E-BC67-EF61AC136E97}" srcOrd="0" destOrd="0" presId="urn:microsoft.com/office/officeart/2018/2/layout/IconVerticalSolidList"/>
    <dgm:cxn modelId="{724D10DA-B279-4F29-ACBE-D5BFA5B064B7}" type="presParOf" srcId="{431052B4-38D5-4C8E-BC67-EF61AC136E97}" destId="{C99F346B-C5FC-4C14-A05D-023968EB730F}" srcOrd="0" destOrd="0" presId="urn:microsoft.com/office/officeart/2018/2/layout/IconVerticalSolidList"/>
    <dgm:cxn modelId="{781E39D5-5B5B-4D3B-94DA-577A80047725}" type="presParOf" srcId="{431052B4-38D5-4C8E-BC67-EF61AC136E97}" destId="{401BBDAB-A60A-4AEC-93E4-81BED0BCB25B}" srcOrd="1" destOrd="0" presId="urn:microsoft.com/office/officeart/2018/2/layout/IconVerticalSolidList"/>
    <dgm:cxn modelId="{8D786CE6-3ABB-4736-8C5B-7739012DEEDD}" type="presParOf" srcId="{431052B4-38D5-4C8E-BC67-EF61AC136E97}" destId="{FAFDD273-FC00-48EF-8C13-2897B6C3BFED}" srcOrd="2" destOrd="0" presId="urn:microsoft.com/office/officeart/2018/2/layout/IconVerticalSolidList"/>
    <dgm:cxn modelId="{D56A820E-D5AA-4B46-8847-223E7E63F68B}" type="presParOf" srcId="{431052B4-38D5-4C8E-BC67-EF61AC136E97}" destId="{224737AC-04F9-48F9-B5CB-F31A059BF8F9}" srcOrd="3" destOrd="0" presId="urn:microsoft.com/office/officeart/2018/2/layout/IconVerticalSolidList"/>
    <dgm:cxn modelId="{89BE9871-BFE2-46B4-84B2-DA7BBC0BC6F8}" type="presParOf" srcId="{5801FEFD-5D52-4075-84AA-3C854ED8F0D3}" destId="{DE63FA43-1814-4CBD-9461-A2B46C8D8D98}" srcOrd="1" destOrd="0" presId="urn:microsoft.com/office/officeart/2018/2/layout/IconVerticalSolidList"/>
    <dgm:cxn modelId="{75276F85-9128-461F-94E1-ABF7F61E1023}" type="presParOf" srcId="{5801FEFD-5D52-4075-84AA-3C854ED8F0D3}" destId="{208407CB-E031-46DD-9F3F-B082575110C9}" srcOrd="2" destOrd="0" presId="urn:microsoft.com/office/officeart/2018/2/layout/IconVerticalSolidList"/>
    <dgm:cxn modelId="{29593296-BB70-47DC-BFBF-12CAF348DD6D}" type="presParOf" srcId="{208407CB-E031-46DD-9F3F-B082575110C9}" destId="{D5593B61-A1C2-4208-8243-0393250D5E53}" srcOrd="0" destOrd="0" presId="urn:microsoft.com/office/officeart/2018/2/layout/IconVerticalSolidList"/>
    <dgm:cxn modelId="{3A6C41D9-5670-4541-939A-B5FC3D76A300}" type="presParOf" srcId="{208407CB-E031-46DD-9F3F-B082575110C9}" destId="{F14B7CAA-6E36-404E-BA2B-45D05BD9C48D}" srcOrd="1" destOrd="0" presId="urn:microsoft.com/office/officeart/2018/2/layout/IconVerticalSolidList"/>
    <dgm:cxn modelId="{D9D26B9F-3ED9-4802-9178-128C69C2910F}" type="presParOf" srcId="{208407CB-E031-46DD-9F3F-B082575110C9}" destId="{A01E5C9E-B947-4F81-AAD5-E4787C0CA41C}" srcOrd="2" destOrd="0" presId="urn:microsoft.com/office/officeart/2018/2/layout/IconVerticalSolidList"/>
    <dgm:cxn modelId="{E5DF8A3E-E9E7-4170-891F-855792C0DAB0}" type="presParOf" srcId="{208407CB-E031-46DD-9F3F-B082575110C9}" destId="{7ECE19C2-A93D-4729-9611-4D9DBB3B4BDF}" srcOrd="3" destOrd="0" presId="urn:microsoft.com/office/officeart/2018/2/layout/IconVerticalSolidList"/>
    <dgm:cxn modelId="{B1B68548-08D8-4C8B-80D0-D686BA62DC48}" type="presParOf" srcId="{208407CB-E031-46DD-9F3F-B082575110C9}" destId="{3BC80420-26B6-422A-8B6A-AD19EC7472B0}" srcOrd="4" destOrd="0" presId="urn:microsoft.com/office/officeart/2018/2/layout/IconVerticalSolidList"/>
    <dgm:cxn modelId="{C12D08C7-4871-4938-A63C-6EC4711B7348}" type="presParOf" srcId="{5801FEFD-5D52-4075-84AA-3C854ED8F0D3}" destId="{925898C5-DD62-4101-8942-6C08D0DBC253}" srcOrd="3" destOrd="0" presId="urn:microsoft.com/office/officeart/2018/2/layout/IconVerticalSolidList"/>
    <dgm:cxn modelId="{469C77DD-3962-411B-833B-8B979CFAE4F8}" type="presParOf" srcId="{5801FEFD-5D52-4075-84AA-3C854ED8F0D3}" destId="{BBBC6EF6-9C68-4F08-91F0-7D5DCB66ACF2}" srcOrd="4" destOrd="0" presId="urn:microsoft.com/office/officeart/2018/2/layout/IconVerticalSolidList"/>
    <dgm:cxn modelId="{CF88E0DD-C5BE-48EC-85E1-2C30758A7E2C}" type="presParOf" srcId="{BBBC6EF6-9C68-4F08-91F0-7D5DCB66ACF2}" destId="{AF8B0FCB-30FA-4D63-B692-903903959C68}" srcOrd="0" destOrd="0" presId="urn:microsoft.com/office/officeart/2018/2/layout/IconVerticalSolidList"/>
    <dgm:cxn modelId="{C79D66FE-62C8-4BAF-8898-E0529DFD9CE6}" type="presParOf" srcId="{BBBC6EF6-9C68-4F08-91F0-7D5DCB66ACF2}" destId="{D610849A-29E5-416C-92D6-C09A717CE00B}" srcOrd="1" destOrd="0" presId="urn:microsoft.com/office/officeart/2018/2/layout/IconVerticalSolidList"/>
    <dgm:cxn modelId="{8EF28782-B02F-435B-AA8A-5F89D5354D1B}" type="presParOf" srcId="{BBBC6EF6-9C68-4F08-91F0-7D5DCB66ACF2}" destId="{A63CCE0D-C8DE-4D96-A5AE-8B3C557EDC68}" srcOrd="2" destOrd="0" presId="urn:microsoft.com/office/officeart/2018/2/layout/IconVerticalSolidList"/>
    <dgm:cxn modelId="{B875049E-F917-4B92-9FE9-A18526A93D79}" type="presParOf" srcId="{BBBC6EF6-9C68-4F08-91F0-7D5DCB66ACF2}" destId="{71176634-CE1F-40A8-992F-8D579232A2C2}" srcOrd="3"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04A76-8CAF-4767-AA4C-966A0E6B6CEF}">
      <dsp:nvSpPr>
        <dsp:cNvPr id="0" name=""/>
        <dsp:cNvSpPr/>
      </dsp:nvSpPr>
      <dsp:spPr>
        <a:xfrm>
          <a:off x="0" y="0"/>
          <a:ext cx="10732387" cy="1511042"/>
        </a:xfrm>
        <a:prstGeom prst="rect">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Strength-Based Programme</a:t>
          </a:r>
        </a:p>
      </dsp:txBody>
      <dsp:txXfrm>
        <a:off x="0" y="0"/>
        <a:ext cx="10732387" cy="1511042"/>
      </dsp:txXfrm>
    </dsp:sp>
    <dsp:sp modelId="{47F1BB9E-9402-4D43-8F6D-36026F2FAC5D}">
      <dsp:nvSpPr>
        <dsp:cNvPr id="0" name=""/>
        <dsp:cNvSpPr/>
      </dsp:nvSpPr>
      <dsp:spPr>
        <a:xfrm>
          <a:off x="1310" y="1511042"/>
          <a:ext cx="2145953" cy="3173188"/>
        </a:xfrm>
        <a:prstGeom prst="rect">
          <a:avLst/>
        </a:prstGeom>
        <a:solidFill>
          <a:srgbClr val="CC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b="1" kern="1200" dirty="0">
              <a:solidFill>
                <a:schemeClr val="tx1"/>
              </a:solidFill>
              <a:latin typeface="Calibri Light" panose="020F0302020204030204"/>
            </a:rPr>
            <a:t>Leadership and cultural change</a:t>
          </a:r>
          <a:endParaRPr lang="en-GB" sz="3200" b="1" kern="1200" dirty="0">
            <a:solidFill>
              <a:schemeClr val="tx1"/>
            </a:solidFill>
          </a:endParaRPr>
        </a:p>
      </dsp:txBody>
      <dsp:txXfrm>
        <a:off x="1310" y="1511042"/>
        <a:ext cx="2145953" cy="3173188"/>
      </dsp:txXfrm>
    </dsp:sp>
    <dsp:sp modelId="{0D907D0B-98A0-432E-BC17-64DDC54434C8}">
      <dsp:nvSpPr>
        <dsp:cNvPr id="0" name=""/>
        <dsp:cNvSpPr/>
      </dsp:nvSpPr>
      <dsp:spPr>
        <a:xfrm>
          <a:off x="2147263" y="1511042"/>
          <a:ext cx="2145953" cy="3173188"/>
        </a:xfrm>
        <a:prstGeom prst="rect">
          <a:avLst/>
        </a:prstGeom>
        <a:solidFill>
          <a:srgbClr val="CC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0" kern="1200" dirty="0">
              <a:solidFill>
                <a:schemeClr val="tx1"/>
              </a:solidFill>
            </a:rPr>
            <a:t>Right workforce and structure</a:t>
          </a:r>
        </a:p>
      </dsp:txBody>
      <dsp:txXfrm>
        <a:off x="2147263" y="1511042"/>
        <a:ext cx="2145953" cy="3173188"/>
      </dsp:txXfrm>
    </dsp:sp>
    <dsp:sp modelId="{065C6232-7BC9-4720-8C61-B3155D83F733}">
      <dsp:nvSpPr>
        <dsp:cNvPr id="0" name=""/>
        <dsp:cNvSpPr/>
      </dsp:nvSpPr>
      <dsp:spPr>
        <a:xfrm>
          <a:off x="4325492" y="1511042"/>
          <a:ext cx="2145953" cy="3173188"/>
        </a:xfrm>
        <a:prstGeom prst="rect">
          <a:avLst/>
        </a:prstGeom>
        <a:solidFill>
          <a:srgbClr val="CC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tx1"/>
              </a:solidFill>
            </a:rPr>
            <a:t>Engaging and working with residents</a:t>
          </a:r>
        </a:p>
      </dsp:txBody>
      <dsp:txXfrm>
        <a:off x="4325492" y="1511042"/>
        <a:ext cx="2145953" cy="3173188"/>
      </dsp:txXfrm>
    </dsp:sp>
    <dsp:sp modelId="{7CAE34F5-5A3C-46A3-BE23-F2795BB1BB8C}">
      <dsp:nvSpPr>
        <dsp:cNvPr id="0" name=""/>
        <dsp:cNvSpPr/>
      </dsp:nvSpPr>
      <dsp:spPr>
        <a:xfrm>
          <a:off x="6439170" y="1511042"/>
          <a:ext cx="2145953" cy="3173188"/>
        </a:xfrm>
        <a:prstGeom prst="rect">
          <a:avLst/>
        </a:prstGeom>
        <a:solidFill>
          <a:srgbClr val="CC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b="1" kern="1200" dirty="0">
              <a:solidFill>
                <a:schemeClr val="tx1"/>
              </a:solidFill>
              <a:latin typeface="Calibri Light" panose="020F0302020204030204"/>
            </a:rPr>
            <a:t>Different ways of working</a:t>
          </a:r>
          <a:endParaRPr lang="en-GB" sz="3200" b="1" kern="1200" dirty="0">
            <a:solidFill>
              <a:schemeClr val="tx1"/>
            </a:solidFill>
          </a:endParaRPr>
        </a:p>
      </dsp:txBody>
      <dsp:txXfrm>
        <a:off x="6439170" y="1511042"/>
        <a:ext cx="2145953" cy="3173188"/>
      </dsp:txXfrm>
    </dsp:sp>
    <dsp:sp modelId="{43089B73-1016-4DF3-B676-D3FBD13DC439}">
      <dsp:nvSpPr>
        <dsp:cNvPr id="0" name=""/>
        <dsp:cNvSpPr/>
      </dsp:nvSpPr>
      <dsp:spPr>
        <a:xfrm>
          <a:off x="8585124" y="1511042"/>
          <a:ext cx="2145953" cy="3173188"/>
        </a:xfrm>
        <a:prstGeom prst="rect">
          <a:avLst/>
        </a:prstGeom>
        <a:solidFill>
          <a:srgbClr val="CC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GB" sz="3200" b="1" kern="1200" dirty="0">
              <a:solidFill>
                <a:schemeClr val="tx1"/>
              </a:solidFill>
              <a:latin typeface="Calibri Light" panose="020F0302020204030204"/>
            </a:rPr>
            <a:t>Partnership working</a:t>
          </a:r>
          <a:endParaRPr lang="en-GB" sz="3200" b="1" kern="1200" dirty="0">
            <a:solidFill>
              <a:schemeClr val="tx1"/>
            </a:solidFill>
          </a:endParaRPr>
        </a:p>
      </dsp:txBody>
      <dsp:txXfrm>
        <a:off x="8585124" y="1511042"/>
        <a:ext cx="2145953" cy="3173188"/>
      </dsp:txXfrm>
    </dsp:sp>
    <dsp:sp modelId="{66FC1677-3C83-4697-B739-EB75F5400407}">
      <dsp:nvSpPr>
        <dsp:cNvPr id="0" name=""/>
        <dsp:cNvSpPr/>
      </dsp:nvSpPr>
      <dsp:spPr>
        <a:xfrm>
          <a:off x="0" y="4684230"/>
          <a:ext cx="10732387" cy="352576"/>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3E9BB-D921-428F-99C2-B2BCBAAEFF27}">
      <dsp:nvSpPr>
        <dsp:cNvPr id="0" name=""/>
        <dsp:cNvSpPr/>
      </dsp:nvSpPr>
      <dsp:spPr>
        <a:xfrm>
          <a:off x="0" y="503"/>
          <a:ext cx="7242048"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D44767-97EC-4EC7-8B75-3C5D7B961318}">
      <dsp:nvSpPr>
        <dsp:cNvPr id="0" name=""/>
        <dsp:cNvSpPr/>
      </dsp:nvSpPr>
      <dsp:spPr>
        <a:xfrm>
          <a:off x="209818" y="156567"/>
          <a:ext cx="381488" cy="3814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72A20C-D79F-44DF-AF71-D08B5DFF3929}">
      <dsp:nvSpPr>
        <dsp:cNvPr id="0" name=""/>
        <dsp:cNvSpPr/>
      </dsp:nvSpPr>
      <dsp:spPr>
        <a:xfrm>
          <a:off x="801126" y="50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en-GB" sz="1600" kern="1200" dirty="0"/>
            <a:t>Recruitment and retention, including dedicated campaign.</a:t>
          </a:r>
          <a:endParaRPr lang="en-US" sz="1600" kern="1200" dirty="0"/>
        </a:p>
      </dsp:txBody>
      <dsp:txXfrm>
        <a:off x="801126" y="503"/>
        <a:ext cx="6440921" cy="693615"/>
      </dsp:txXfrm>
    </dsp:sp>
    <dsp:sp modelId="{A07C042A-9D84-4700-B174-E088984A193D}">
      <dsp:nvSpPr>
        <dsp:cNvPr id="0" name=""/>
        <dsp:cNvSpPr/>
      </dsp:nvSpPr>
      <dsp:spPr>
        <a:xfrm>
          <a:off x="0" y="867523"/>
          <a:ext cx="7242048"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E1D2A-E8D7-4F21-8A67-2D873C65BDD3}">
      <dsp:nvSpPr>
        <dsp:cNvPr id="0" name=""/>
        <dsp:cNvSpPr/>
      </dsp:nvSpPr>
      <dsp:spPr>
        <a:xfrm>
          <a:off x="209818" y="1023587"/>
          <a:ext cx="381488" cy="3814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AE20B5-55CA-4AE0-B63A-597592C080F5}">
      <dsp:nvSpPr>
        <dsp:cNvPr id="0" name=""/>
        <dsp:cNvSpPr/>
      </dsp:nvSpPr>
      <dsp:spPr>
        <a:xfrm>
          <a:off x="801126" y="86752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rtl="0">
            <a:lnSpc>
              <a:spcPct val="90000"/>
            </a:lnSpc>
            <a:spcBef>
              <a:spcPct val="0"/>
            </a:spcBef>
            <a:spcAft>
              <a:spcPct val="35000"/>
            </a:spcAft>
            <a:buNone/>
          </a:pPr>
          <a:r>
            <a:rPr lang="en-GB" sz="1600" kern="1200" dirty="0">
              <a:latin typeface="Calibri Light" panose="020F0302020204030204"/>
            </a:rPr>
            <a:t>Professional and reflective  </a:t>
          </a:r>
          <a:r>
            <a:rPr lang="en-GB" sz="1600" kern="1200" dirty="0"/>
            <a:t>supervision</a:t>
          </a:r>
          <a:endParaRPr lang="en-US" sz="1600" kern="1200" dirty="0"/>
        </a:p>
      </dsp:txBody>
      <dsp:txXfrm>
        <a:off x="801126" y="867523"/>
        <a:ext cx="6440921" cy="693615"/>
      </dsp:txXfrm>
    </dsp:sp>
    <dsp:sp modelId="{36BEF727-2E1D-46E2-933F-F12A0905E92C}">
      <dsp:nvSpPr>
        <dsp:cNvPr id="0" name=""/>
        <dsp:cNvSpPr/>
      </dsp:nvSpPr>
      <dsp:spPr>
        <a:xfrm>
          <a:off x="0" y="1734543"/>
          <a:ext cx="7242048"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BB4CE9-EBC0-4EE2-A444-51DA53E54317}">
      <dsp:nvSpPr>
        <dsp:cNvPr id="0" name=""/>
        <dsp:cNvSpPr/>
      </dsp:nvSpPr>
      <dsp:spPr>
        <a:xfrm>
          <a:off x="209818" y="1890607"/>
          <a:ext cx="381488" cy="3814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718A18-8A2D-4ABC-807D-BF518DD37924}">
      <dsp:nvSpPr>
        <dsp:cNvPr id="0" name=""/>
        <dsp:cNvSpPr/>
      </dsp:nvSpPr>
      <dsp:spPr>
        <a:xfrm>
          <a:off x="801126" y="173454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en-GB" sz="1600" kern="1200" dirty="0"/>
            <a:t>Career progression</a:t>
          </a:r>
          <a:endParaRPr lang="en-US" sz="1600" kern="1200" dirty="0"/>
        </a:p>
      </dsp:txBody>
      <dsp:txXfrm>
        <a:off x="801126" y="1734543"/>
        <a:ext cx="6440921" cy="693615"/>
      </dsp:txXfrm>
    </dsp:sp>
    <dsp:sp modelId="{A8C9049E-C749-44E8-B503-95E976AFB0B4}">
      <dsp:nvSpPr>
        <dsp:cNvPr id="0" name=""/>
        <dsp:cNvSpPr/>
      </dsp:nvSpPr>
      <dsp:spPr>
        <a:xfrm>
          <a:off x="0" y="2601563"/>
          <a:ext cx="7242048"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BBC4BF-9466-4022-AEAA-A17EB811F4DF}">
      <dsp:nvSpPr>
        <dsp:cNvPr id="0" name=""/>
        <dsp:cNvSpPr/>
      </dsp:nvSpPr>
      <dsp:spPr>
        <a:xfrm>
          <a:off x="209818" y="2757627"/>
          <a:ext cx="381488" cy="3814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9255CA-9676-4F09-94F6-AAF043402AB7}">
      <dsp:nvSpPr>
        <dsp:cNvPr id="0" name=""/>
        <dsp:cNvSpPr/>
      </dsp:nvSpPr>
      <dsp:spPr>
        <a:xfrm>
          <a:off x="801126" y="260156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en-GB" sz="1600" kern="1200" dirty="0"/>
            <a:t>Developing our staff champions</a:t>
          </a:r>
          <a:endParaRPr lang="en-US" sz="1600" kern="1200" dirty="0"/>
        </a:p>
      </dsp:txBody>
      <dsp:txXfrm>
        <a:off x="801126" y="2601563"/>
        <a:ext cx="6440921" cy="693615"/>
      </dsp:txXfrm>
    </dsp:sp>
    <dsp:sp modelId="{11E5E428-00EA-4793-928A-0ECDD1C72631}">
      <dsp:nvSpPr>
        <dsp:cNvPr id="0" name=""/>
        <dsp:cNvSpPr/>
      </dsp:nvSpPr>
      <dsp:spPr>
        <a:xfrm>
          <a:off x="0" y="3468583"/>
          <a:ext cx="7242048"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4DA42C-2A04-45B2-A458-26A7E3D65AF8}">
      <dsp:nvSpPr>
        <dsp:cNvPr id="0" name=""/>
        <dsp:cNvSpPr/>
      </dsp:nvSpPr>
      <dsp:spPr>
        <a:xfrm>
          <a:off x="209818" y="3624647"/>
          <a:ext cx="381488" cy="3814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49ECD9-28D7-4DA2-AF12-9484D24FA121}">
      <dsp:nvSpPr>
        <dsp:cNvPr id="0" name=""/>
        <dsp:cNvSpPr/>
      </dsp:nvSpPr>
      <dsp:spPr>
        <a:xfrm>
          <a:off x="801126" y="346858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en-GB" sz="1600" kern="1200" dirty="0"/>
            <a:t>Mentoring</a:t>
          </a:r>
          <a:endParaRPr lang="en-US" sz="1600" kern="1200" dirty="0"/>
        </a:p>
      </dsp:txBody>
      <dsp:txXfrm>
        <a:off x="801126" y="3468583"/>
        <a:ext cx="6440921" cy="693615"/>
      </dsp:txXfrm>
    </dsp:sp>
    <dsp:sp modelId="{B36FECB0-E2A2-4607-98FB-9558C4D2A7CA}">
      <dsp:nvSpPr>
        <dsp:cNvPr id="0" name=""/>
        <dsp:cNvSpPr/>
      </dsp:nvSpPr>
      <dsp:spPr>
        <a:xfrm>
          <a:off x="0" y="4335603"/>
          <a:ext cx="7242048"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2D6E31-D22F-414C-89C9-1AD4F6EC3ABD}">
      <dsp:nvSpPr>
        <dsp:cNvPr id="0" name=""/>
        <dsp:cNvSpPr/>
      </dsp:nvSpPr>
      <dsp:spPr>
        <a:xfrm>
          <a:off x="209818" y="4491666"/>
          <a:ext cx="381488" cy="3814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2A379B-54E9-4457-B293-281C42FCE14E}">
      <dsp:nvSpPr>
        <dsp:cNvPr id="0" name=""/>
        <dsp:cNvSpPr/>
      </dsp:nvSpPr>
      <dsp:spPr>
        <a:xfrm>
          <a:off x="801126" y="433560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en-GB" sz="1600" kern="1200" dirty="0"/>
            <a:t>Events to celebrate and share good practice</a:t>
          </a:r>
          <a:endParaRPr lang="en-US" sz="1600" kern="1200" dirty="0"/>
        </a:p>
      </dsp:txBody>
      <dsp:txXfrm>
        <a:off x="801126" y="4335603"/>
        <a:ext cx="6440921" cy="693615"/>
      </dsp:txXfrm>
    </dsp:sp>
    <dsp:sp modelId="{6F4D1E40-D969-47B6-81A5-6D8504B52C60}">
      <dsp:nvSpPr>
        <dsp:cNvPr id="0" name=""/>
        <dsp:cNvSpPr/>
      </dsp:nvSpPr>
      <dsp:spPr>
        <a:xfrm>
          <a:off x="0" y="5202623"/>
          <a:ext cx="7242048" cy="6936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051B7-F4ED-427D-A4C3-C288DEB61372}">
      <dsp:nvSpPr>
        <dsp:cNvPr id="0" name=""/>
        <dsp:cNvSpPr/>
      </dsp:nvSpPr>
      <dsp:spPr>
        <a:xfrm>
          <a:off x="209818" y="5358686"/>
          <a:ext cx="381488" cy="38148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1EC88C-7E5B-433B-A95D-CC501034E43B}">
      <dsp:nvSpPr>
        <dsp:cNvPr id="0" name=""/>
        <dsp:cNvSpPr/>
      </dsp:nvSpPr>
      <dsp:spPr>
        <a:xfrm>
          <a:off x="801126" y="5202623"/>
          <a:ext cx="6440921" cy="69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08" tIns="73408" rIns="73408" bIns="73408" numCol="1" spcCol="1270" anchor="ctr" anchorCtr="0">
          <a:noAutofit/>
        </a:bodyPr>
        <a:lstStyle/>
        <a:p>
          <a:pPr marL="0" lvl="0" indent="0" algn="l" defTabSz="711200">
            <a:lnSpc>
              <a:spcPct val="90000"/>
            </a:lnSpc>
            <a:spcBef>
              <a:spcPct val="0"/>
            </a:spcBef>
            <a:spcAft>
              <a:spcPct val="35000"/>
            </a:spcAft>
            <a:buNone/>
          </a:pPr>
          <a:r>
            <a:rPr lang="en-GB" sz="1600" kern="1200" dirty="0"/>
            <a:t>Audits</a:t>
          </a:r>
          <a:endParaRPr lang="en-US" sz="1600" kern="1200" dirty="0"/>
        </a:p>
      </dsp:txBody>
      <dsp:txXfrm>
        <a:off x="801126" y="5202623"/>
        <a:ext cx="6440921" cy="693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450D9-FCEE-4A74-AFD7-8E258CF9A0AE}">
      <dsp:nvSpPr>
        <dsp:cNvPr id="0" name=""/>
        <dsp:cNvSpPr/>
      </dsp:nvSpPr>
      <dsp:spPr>
        <a:xfrm>
          <a:off x="3054" y="611463"/>
          <a:ext cx="2978224" cy="665594"/>
        </a:xfrm>
        <a:prstGeom prst="rect">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INDIVIDUAL PRACTIONER LEVEL</a:t>
          </a:r>
        </a:p>
      </dsp:txBody>
      <dsp:txXfrm>
        <a:off x="3054" y="611463"/>
        <a:ext cx="2978224" cy="665594"/>
      </dsp:txXfrm>
    </dsp:sp>
    <dsp:sp modelId="{A1ECF488-C426-4B5C-9BED-C2E1D5A9C868}">
      <dsp:nvSpPr>
        <dsp:cNvPr id="0" name=""/>
        <dsp:cNvSpPr/>
      </dsp:nvSpPr>
      <dsp:spPr>
        <a:xfrm>
          <a:off x="3054" y="1277058"/>
          <a:ext cx="2978224" cy="3120550"/>
        </a:xfrm>
        <a:prstGeom prst="rect">
          <a:avLst/>
        </a:prstGeom>
        <a:solidFill>
          <a:srgbClr val="CCCC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‘What matters to you? practitioner conversations</a:t>
          </a:r>
        </a:p>
        <a:p>
          <a:pPr marL="171450" lvl="1" indent="-171450" algn="l" defTabSz="800100" rtl="0">
            <a:lnSpc>
              <a:spcPct val="90000"/>
            </a:lnSpc>
            <a:spcBef>
              <a:spcPct val="0"/>
            </a:spcBef>
            <a:spcAft>
              <a:spcPct val="15000"/>
            </a:spcAft>
            <a:buChar char="•"/>
          </a:pPr>
          <a:r>
            <a:rPr lang="en-GB" sz="1800" kern="1200" dirty="0">
              <a:latin typeface="Calibri Light" panose="020F0302020204030204"/>
            </a:rPr>
            <a:t>Residents being part of any meetings about them</a:t>
          </a:r>
          <a:endParaRPr lang="en-GB" sz="1800" kern="1200" dirty="0"/>
        </a:p>
        <a:p>
          <a:pPr marL="171450" lvl="1" indent="-171450" algn="l" defTabSz="800100">
            <a:lnSpc>
              <a:spcPct val="90000"/>
            </a:lnSpc>
            <a:spcBef>
              <a:spcPct val="0"/>
            </a:spcBef>
            <a:spcAft>
              <a:spcPct val="15000"/>
            </a:spcAft>
            <a:buChar char="•"/>
          </a:pPr>
          <a:r>
            <a:rPr lang="en-GB" sz="1800" kern="1200" dirty="0"/>
            <a:t>Service feedback mechanisms that inform change</a:t>
          </a:r>
        </a:p>
      </dsp:txBody>
      <dsp:txXfrm>
        <a:off x="3054" y="1277058"/>
        <a:ext cx="2978224" cy="3120550"/>
      </dsp:txXfrm>
    </dsp:sp>
    <dsp:sp modelId="{538C670D-DA73-421B-9D86-524FC6228766}">
      <dsp:nvSpPr>
        <dsp:cNvPr id="0" name=""/>
        <dsp:cNvSpPr/>
      </dsp:nvSpPr>
      <dsp:spPr>
        <a:xfrm>
          <a:off x="3398231" y="611463"/>
          <a:ext cx="2978224" cy="665594"/>
        </a:xfrm>
        <a:prstGeom prst="rect">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SERVICE DESIGN AND DEVELOPMENT LEVEL</a:t>
          </a:r>
        </a:p>
      </dsp:txBody>
      <dsp:txXfrm>
        <a:off x="3398231" y="611463"/>
        <a:ext cx="2978224" cy="665594"/>
      </dsp:txXfrm>
    </dsp:sp>
    <dsp:sp modelId="{C27CC146-042C-4EF2-8732-1C8DDB780449}">
      <dsp:nvSpPr>
        <dsp:cNvPr id="0" name=""/>
        <dsp:cNvSpPr/>
      </dsp:nvSpPr>
      <dsp:spPr>
        <a:xfrm>
          <a:off x="3398231" y="1277058"/>
          <a:ext cx="2978224" cy="3120550"/>
        </a:xfrm>
        <a:prstGeom prst="rect">
          <a:avLst/>
        </a:prstGeom>
        <a:solidFill>
          <a:srgbClr val="CCCCFF"/>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Task and Finish focused working groups e.g. assessment form reviews, pathway development, co developing and delivering training</a:t>
          </a:r>
        </a:p>
        <a:p>
          <a:pPr marL="171450" lvl="1" indent="-171450" algn="l" defTabSz="800100">
            <a:lnSpc>
              <a:spcPct val="90000"/>
            </a:lnSpc>
            <a:spcBef>
              <a:spcPct val="0"/>
            </a:spcBef>
            <a:spcAft>
              <a:spcPct val="15000"/>
            </a:spcAft>
            <a:buChar char="•"/>
          </a:pPr>
          <a:r>
            <a:rPr lang="en-GB" sz="1800" kern="1200" dirty="0"/>
            <a:t>User involvement in recruitment/commissioning</a:t>
          </a:r>
        </a:p>
        <a:p>
          <a:pPr marL="171450" lvl="1" indent="-171450" algn="l" defTabSz="800100">
            <a:lnSpc>
              <a:spcPct val="90000"/>
            </a:lnSpc>
            <a:spcBef>
              <a:spcPct val="0"/>
            </a:spcBef>
            <a:spcAft>
              <a:spcPct val="15000"/>
            </a:spcAft>
            <a:buChar char="•"/>
          </a:pPr>
          <a:r>
            <a:rPr lang="en-GB" sz="1800" kern="1200" dirty="0"/>
            <a:t>Research and needs analysis e.g. identifying problems together</a:t>
          </a:r>
        </a:p>
      </dsp:txBody>
      <dsp:txXfrm>
        <a:off x="3398231" y="1277058"/>
        <a:ext cx="2978224" cy="3120550"/>
      </dsp:txXfrm>
    </dsp:sp>
    <dsp:sp modelId="{6006B5DE-B262-4DF4-9F3E-DAE0C650B571}">
      <dsp:nvSpPr>
        <dsp:cNvPr id="0" name=""/>
        <dsp:cNvSpPr/>
      </dsp:nvSpPr>
      <dsp:spPr>
        <a:xfrm>
          <a:off x="6793407" y="611463"/>
          <a:ext cx="2978224" cy="665594"/>
        </a:xfrm>
        <a:prstGeom prst="rect">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GOVERNANCE AND COMMUNITY LEVEL?</a:t>
          </a:r>
        </a:p>
      </dsp:txBody>
      <dsp:txXfrm>
        <a:off x="6793407" y="611463"/>
        <a:ext cx="2978224" cy="665594"/>
      </dsp:txXfrm>
    </dsp:sp>
    <dsp:sp modelId="{0DE7D844-E6D2-4CAA-BAA4-C69107498FD1}">
      <dsp:nvSpPr>
        <dsp:cNvPr id="0" name=""/>
        <dsp:cNvSpPr/>
      </dsp:nvSpPr>
      <dsp:spPr>
        <a:xfrm>
          <a:off x="6793407" y="1277058"/>
          <a:ext cx="2978224" cy="3120550"/>
        </a:xfrm>
        <a:prstGeom prst="rect">
          <a:avLst/>
        </a:prstGeom>
        <a:solidFill>
          <a:srgbClr val="CCCC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Resident panel/reference group (could support the ‘task and finish’ groups’)</a:t>
          </a:r>
        </a:p>
        <a:p>
          <a:pPr marL="171450" lvl="1" indent="-171450" algn="l" defTabSz="800100">
            <a:lnSpc>
              <a:spcPct val="90000"/>
            </a:lnSpc>
            <a:spcBef>
              <a:spcPct val="0"/>
            </a:spcBef>
            <a:spcAft>
              <a:spcPct val="15000"/>
            </a:spcAft>
            <a:buChar char="•"/>
          </a:pPr>
          <a:r>
            <a:rPr lang="en-GB" sz="1800" kern="1200" dirty="0"/>
            <a:t>Developing community champions/peer support network </a:t>
          </a:r>
        </a:p>
      </dsp:txBody>
      <dsp:txXfrm>
        <a:off x="6793407" y="1277058"/>
        <a:ext cx="2978224" cy="3120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F346B-C5FC-4C14-A05D-023968EB730F}">
      <dsp:nvSpPr>
        <dsp:cNvPr id="0" name=""/>
        <dsp:cNvSpPr/>
      </dsp:nvSpPr>
      <dsp:spPr>
        <a:xfrm>
          <a:off x="0" y="2360"/>
          <a:ext cx="5067300" cy="1104004"/>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401BBDAB-A60A-4AEC-93E4-81BED0BCB25B}">
      <dsp:nvSpPr>
        <dsp:cNvPr id="0" name=""/>
        <dsp:cNvSpPr/>
      </dsp:nvSpPr>
      <dsp:spPr>
        <a:xfrm>
          <a:off x="333961" y="250761"/>
          <a:ext cx="607202" cy="6072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4737AC-04F9-48F9-B5CB-F31A059BF8F9}">
      <dsp:nvSpPr>
        <dsp:cNvPr id="0" name=""/>
        <dsp:cNvSpPr/>
      </dsp:nvSpPr>
      <dsp:spPr>
        <a:xfrm>
          <a:off x="1275125" y="2360"/>
          <a:ext cx="3790929" cy="1104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0" tIns="116840" rIns="116840" bIns="116840" numCol="1" spcCol="1270" anchor="ctr" anchorCtr="0">
          <a:noAutofit/>
        </a:bodyPr>
        <a:lstStyle/>
        <a:p>
          <a:pPr marL="0" lvl="0" indent="0" algn="l" defTabSz="800100">
            <a:lnSpc>
              <a:spcPct val="100000"/>
            </a:lnSpc>
            <a:spcBef>
              <a:spcPct val="0"/>
            </a:spcBef>
            <a:spcAft>
              <a:spcPct val="35000"/>
            </a:spcAft>
            <a:buNone/>
          </a:pPr>
          <a:r>
            <a:rPr lang="en-US" sz="1800" kern="1200"/>
            <a:t>Strength-based assessment: supporting good assessments: practice tool</a:t>
          </a:r>
        </a:p>
      </dsp:txBody>
      <dsp:txXfrm>
        <a:off x="1275125" y="2360"/>
        <a:ext cx="3790929" cy="1104004"/>
      </dsp:txXfrm>
    </dsp:sp>
    <dsp:sp modelId="{D5593B61-A1C2-4208-8243-0393250D5E53}">
      <dsp:nvSpPr>
        <dsp:cNvPr id="0" name=""/>
        <dsp:cNvSpPr/>
      </dsp:nvSpPr>
      <dsp:spPr>
        <a:xfrm>
          <a:off x="0" y="1382366"/>
          <a:ext cx="5067300" cy="1104004"/>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F14B7CAA-6E36-404E-BA2B-45D05BD9C48D}">
      <dsp:nvSpPr>
        <dsp:cNvPr id="0" name=""/>
        <dsp:cNvSpPr/>
      </dsp:nvSpPr>
      <dsp:spPr>
        <a:xfrm>
          <a:off x="333961" y="1630767"/>
          <a:ext cx="607202" cy="6072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E19C2-A93D-4729-9611-4D9DBB3B4BDF}">
      <dsp:nvSpPr>
        <dsp:cNvPr id="0" name=""/>
        <dsp:cNvSpPr/>
      </dsp:nvSpPr>
      <dsp:spPr>
        <a:xfrm>
          <a:off x="1275125" y="1382366"/>
          <a:ext cx="2280285" cy="1104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0" tIns="116840" rIns="116840" bIns="116840" numCol="1" spcCol="1270" anchor="ctr" anchorCtr="0">
          <a:noAutofit/>
        </a:bodyPr>
        <a:lstStyle/>
        <a:p>
          <a:pPr marL="0" lvl="0" indent="0" algn="l" defTabSz="800100">
            <a:lnSpc>
              <a:spcPct val="100000"/>
            </a:lnSpc>
            <a:spcBef>
              <a:spcPct val="0"/>
            </a:spcBef>
            <a:spcAft>
              <a:spcPct val="35000"/>
            </a:spcAft>
            <a:buNone/>
          </a:pPr>
          <a:r>
            <a:rPr lang="en-US" sz="1800" kern="1200"/>
            <a:t>Strength-based conversations </a:t>
          </a:r>
        </a:p>
      </dsp:txBody>
      <dsp:txXfrm>
        <a:off x="1275125" y="1382366"/>
        <a:ext cx="2280285" cy="1104004"/>
      </dsp:txXfrm>
    </dsp:sp>
    <dsp:sp modelId="{3BC80420-26B6-422A-8B6A-AD19EC7472B0}">
      <dsp:nvSpPr>
        <dsp:cNvPr id="0" name=""/>
        <dsp:cNvSpPr/>
      </dsp:nvSpPr>
      <dsp:spPr>
        <a:xfrm>
          <a:off x="3555410" y="1382366"/>
          <a:ext cx="1510644" cy="1104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0" tIns="116840" rIns="116840" bIns="116840" numCol="1" spcCol="1270" anchor="ctr" anchorCtr="0">
          <a:noAutofit/>
        </a:bodyPr>
        <a:lstStyle/>
        <a:p>
          <a:pPr marL="0" lvl="0" indent="0" algn="l" defTabSz="488950">
            <a:lnSpc>
              <a:spcPct val="100000"/>
            </a:lnSpc>
            <a:spcBef>
              <a:spcPct val="0"/>
            </a:spcBef>
            <a:spcAft>
              <a:spcPct val="35000"/>
            </a:spcAft>
            <a:buNone/>
          </a:pPr>
          <a:r>
            <a:rPr lang="en-US" sz="1100" kern="1200"/>
            <a:t>Introduction</a:t>
          </a:r>
        </a:p>
        <a:p>
          <a:pPr marL="0" lvl="0" indent="0" algn="l" defTabSz="488950">
            <a:lnSpc>
              <a:spcPct val="100000"/>
            </a:lnSpc>
            <a:spcBef>
              <a:spcPct val="0"/>
            </a:spcBef>
            <a:spcAft>
              <a:spcPct val="35000"/>
            </a:spcAft>
            <a:buNone/>
          </a:pPr>
          <a:r>
            <a:rPr lang="en-US" sz="1100" kern="1200"/>
            <a:t>Supporting good practice</a:t>
          </a:r>
        </a:p>
        <a:p>
          <a:pPr marL="0" lvl="0" indent="0" algn="l" defTabSz="488950">
            <a:lnSpc>
              <a:spcPct val="100000"/>
            </a:lnSpc>
            <a:spcBef>
              <a:spcPct val="0"/>
            </a:spcBef>
            <a:spcAft>
              <a:spcPct val="35000"/>
            </a:spcAft>
            <a:buNone/>
          </a:pPr>
          <a:r>
            <a:rPr lang="en-US" sz="1100" kern="1200"/>
            <a:t>Skills for effective conversations</a:t>
          </a:r>
        </a:p>
      </dsp:txBody>
      <dsp:txXfrm>
        <a:off x="3555410" y="1382366"/>
        <a:ext cx="1510644" cy="1104004"/>
      </dsp:txXfrm>
    </dsp:sp>
    <dsp:sp modelId="{AF8B0FCB-30FA-4D63-B692-903903959C68}">
      <dsp:nvSpPr>
        <dsp:cNvPr id="0" name=""/>
        <dsp:cNvSpPr/>
      </dsp:nvSpPr>
      <dsp:spPr>
        <a:xfrm>
          <a:off x="0" y="2762371"/>
          <a:ext cx="5067300" cy="1104004"/>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D610849A-29E5-416C-92D6-C09A717CE00B}">
      <dsp:nvSpPr>
        <dsp:cNvPr id="0" name=""/>
        <dsp:cNvSpPr/>
      </dsp:nvSpPr>
      <dsp:spPr>
        <a:xfrm>
          <a:off x="333961" y="3010772"/>
          <a:ext cx="607202" cy="6072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76634-CE1F-40A8-992F-8D579232A2C2}">
      <dsp:nvSpPr>
        <dsp:cNvPr id="0" name=""/>
        <dsp:cNvSpPr/>
      </dsp:nvSpPr>
      <dsp:spPr>
        <a:xfrm>
          <a:off x="1275125" y="2762371"/>
          <a:ext cx="3790929" cy="1104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0" tIns="116840" rIns="116840" bIns="116840" numCol="1" spcCol="1270" anchor="ctr" anchorCtr="0">
          <a:noAutofit/>
        </a:bodyPr>
        <a:lstStyle/>
        <a:p>
          <a:pPr marL="0" lvl="0" indent="0" algn="l" defTabSz="800100">
            <a:lnSpc>
              <a:spcPct val="100000"/>
            </a:lnSpc>
            <a:spcBef>
              <a:spcPct val="0"/>
            </a:spcBef>
            <a:spcAft>
              <a:spcPct val="35000"/>
            </a:spcAft>
            <a:buNone/>
          </a:pPr>
          <a:r>
            <a:rPr lang="en-US" sz="1800" kern="1200"/>
            <a:t>Recording strength-based conversations</a:t>
          </a:r>
        </a:p>
      </dsp:txBody>
      <dsp:txXfrm>
        <a:off x="1275125" y="2762371"/>
        <a:ext cx="3790929" cy="1104004"/>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03876-7F83-4E34-A291-3792B1821C6C}" type="datetimeFigureOut">
              <a:rPr lang="en-GB" smtClean="0"/>
              <a:t>25/03/2021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D791B-F7CC-400D-8242-24141941872C}" type="slidenum">
              <a:rPr lang="en-GB" smtClean="0"/>
              <a:t>‹#›</a:t>
            </a:fld>
            <a:endParaRPr lang="en-GB"/>
          </a:p>
        </p:txBody>
      </p:sp>
    </p:spTree>
    <p:extLst>
      <p:ext uri="{BB962C8B-B14F-4D97-AF65-F5344CB8AC3E}">
        <p14:creationId xmlns:p14="http://schemas.microsoft.com/office/powerpoint/2010/main" val="221347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C88C8-85B3-4CCB-A8E6-43589CD710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76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C88C8-85B3-4CCB-A8E6-43589CD710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31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27F4-44E2-4A46-B2A2-F16B90A22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DE93DC-87DC-486B-919B-BB12DD705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154614-9195-459B-86E7-4414C75A1416}"/>
              </a:ext>
            </a:extLst>
          </p:cNvPr>
          <p:cNvSpPr>
            <a:spLocks noGrp="1"/>
          </p:cNvSpPr>
          <p:nvPr>
            <p:ph type="dt" sz="half" idx="10"/>
          </p:nvPr>
        </p:nvSpPr>
        <p:spPr/>
        <p:txBody>
          <a:bodyPr/>
          <a:lstStyle/>
          <a:p>
            <a:fld id="{4D7A23C0-74FC-40F6-BE25-6AB87684A788}" type="datetimeFigureOut">
              <a:rPr lang="en-GB" smtClean="0"/>
              <a:t>25/03/2021</a:t>
            </a:fld>
            <a:endParaRPr lang="en-GB"/>
          </a:p>
        </p:txBody>
      </p:sp>
      <p:sp>
        <p:nvSpPr>
          <p:cNvPr id="5" name="Footer Placeholder 4">
            <a:extLst>
              <a:ext uri="{FF2B5EF4-FFF2-40B4-BE49-F238E27FC236}">
                <a16:creationId xmlns:a16="http://schemas.microsoft.com/office/drawing/2014/main" id="{79EF7863-3BB3-4079-933A-3B5831B47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38439E-163E-470E-B70A-84A903C3BAD2}"/>
              </a:ext>
            </a:extLst>
          </p:cNvPr>
          <p:cNvSpPr>
            <a:spLocks noGrp="1"/>
          </p:cNvSpPr>
          <p:nvPr>
            <p:ph type="sldNum" sz="quarter" idx="12"/>
          </p:nvPr>
        </p:nvSpPr>
        <p:spPr/>
        <p:txBody>
          <a:bodyPr/>
          <a:lstStyle/>
          <a:p>
            <a:fld id="{DDE92CBC-A3D3-4E73-A1BB-F6A8D042DBD6}" type="slidenum">
              <a:rPr lang="en-GB" smtClean="0"/>
              <a:t>‹#›</a:t>
            </a:fld>
            <a:endParaRPr lang="en-GB"/>
          </a:p>
        </p:txBody>
      </p:sp>
    </p:spTree>
    <p:extLst>
      <p:ext uri="{BB962C8B-B14F-4D97-AF65-F5344CB8AC3E}">
        <p14:creationId xmlns:p14="http://schemas.microsoft.com/office/powerpoint/2010/main" val="2840714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8204-07EA-403C-B0B2-FA5DC539BB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7E74DE-D642-4FB2-AB44-16000C5FF8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EF8342-4B3B-4929-835D-628EDE44C555}"/>
              </a:ext>
            </a:extLst>
          </p:cNvPr>
          <p:cNvSpPr>
            <a:spLocks noGrp="1"/>
          </p:cNvSpPr>
          <p:nvPr>
            <p:ph type="dt" sz="half" idx="10"/>
          </p:nvPr>
        </p:nvSpPr>
        <p:spPr/>
        <p:txBody>
          <a:bodyPr/>
          <a:lstStyle/>
          <a:p>
            <a:fld id="{4D7A23C0-74FC-40F6-BE25-6AB87684A788}" type="datetimeFigureOut">
              <a:rPr lang="en-GB" smtClean="0"/>
              <a:t>25/03/2021</a:t>
            </a:fld>
            <a:endParaRPr lang="en-GB"/>
          </a:p>
        </p:txBody>
      </p:sp>
      <p:sp>
        <p:nvSpPr>
          <p:cNvPr id="5" name="Footer Placeholder 4">
            <a:extLst>
              <a:ext uri="{FF2B5EF4-FFF2-40B4-BE49-F238E27FC236}">
                <a16:creationId xmlns:a16="http://schemas.microsoft.com/office/drawing/2014/main" id="{DA99DB71-13BD-4258-B1DF-E4382923CD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D973F1-B28B-48F1-941E-304A16EC1346}"/>
              </a:ext>
            </a:extLst>
          </p:cNvPr>
          <p:cNvSpPr>
            <a:spLocks noGrp="1"/>
          </p:cNvSpPr>
          <p:nvPr>
            <p:ph type="sldNum" sz="quarter" idx="12"/>
          </p:nvPr>
        </p:nvSpPr>
        <p:spPr/>
        <p:txBody>
          <a:bodyPr/>
          <a:lstStyle/>
          <a:p>
            <a:fld id="{DDE92CBC-A3D3-4E73-A1BB-F6A8D042DBD6}" type="slidenum">
              <a:rPr lang="en-GB" smtClean="0"/>
              <a:t>‹#›</a:t>
            </a:fld>
            <a:endParaRPr lang="en-GB"/>
          </a:p>
        </p:txBody>
      </p:sp>
    </p:spTree>
    <p:extLst>
      <p:ext uri="{BB962C8B-B14F-4D97-AF65-F5344CB8AC3E}">
        <p14:creationId xmlns:p14="http://schemas.microsoft.com/office/powerpoint/2010/main" val="144310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FB90CB-EB81-414B-844E-615C316AB2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E5C9A1-A60B-4ABA-B10E-870886C368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CF2126-B088-459A-B40E-172C9A42AC96}"/>
              </a:ext>
            </a:extLst>
          </p:cNvPr>
          <p:cNvSpPr>
            <a:spLocks noGrp="1"/>
          </p:cNvSpPr>
          <p:nvPr>
            <p:ph type="dt" sz="half" idx="10"/>
          </p:nvPr>
        </p:nvSpPr>
        <p:spPr/>
        <p:txBody>
          <a:bodyPr/>
          <a:lstStyle/>
          <a:p>
            <a:fld id="{4D7A23C0-74FC-40F6-BE25-6AB87684A788}" type="datetimeFigureOut">
              <a:rPr lang="en-GB" smtClean="0"/>
              <a:t>25/03/2021</a:t>
            </a:fld>
            <a:endParaRPr lang="en-GB"/>
          </a:p>
        </p:txBody>
      </p:sp>
      <p:sp>
        <p:nvSpPr>
          <p:cNvPr id="5" name="Footer Placeholder 4">
            <a:extLst>
              <a:ext uri="{FF2B5EF4-FFF2-40B4-BE49-F238E27FC236}">
                <a16:creationId xmlns:a16="http://schemas.microsoft.com/office/drawing/2014/main" id="{0B5CD5CE-1098-4DAE-BCFC-4C566B2411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6B5DEC-CE97-4D0C-8211-999EF7B425AE}"/>
              </a:ext>
            </a:extLst>
          </p:cNvPr>
          <p:cNvSpPr>
            <a:spLocks noGrp="1"/>
          </p:cNvSpPr>
          <p:nvPr>
            <p:ph type="sldNum" sz="quarter" idx="12"/>
          </p:nvPr>
        </p:nvSpPr>
        <p:spPr/>
        <p:txBody>
          <a:bodyPr/>
          <a:lstStyle/>
          <a:p>
            <a:fld id="{DDE92CBC-A3D3-4E73-A1BB-F6A8D042DBD6}" type="slidenum">
              <a:rPr lang="en-GB" smtClean="0"/>
              <a:t>‹#›</a:t>
            </a:fld>
            <a:endParaRPr lang="en-GB"/>
          </a:p>
        </p:txBody>
      </p:sp>
    </p:spTree>
    <p:extLst>
      <p:ext uri="{BB962C8B-B14F-4D97-AF65-F5344CB8AC3E}">
        <p14:creationId xmlns:p14="http://schemas.microsoft.com/office/powerpoint/2010/main" val="337495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5513178" cy="648749"/>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2614" y="6433733"/>
            <a:ext cx="1085850" cy="170688"/>
          </a:xfrm>
          <a:prstGeom prst="rect">
            <a:avLst/>
          </a:prstGeom>
        </p:spPr>
      </p:pic>
      <p:sp>
        <p:nvSpPr>
          <p:cNvPr id="7" name="Slide Number Placeholder 6"/>
          <p:cNvSpPr>
            <a:spLocks noGrp="1"/>
          </p:cNvSpPr>
          <p:nvPr>
            <p:ph type="sldNum" sz="quarter" idx="13"/>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fld id="{A56098C5-2FD7-BA4E-AC25-5D402AD180CA}" type="slidenum">
              <a:rPr lang="en-GB" smtClean="0"/>
              <a:pPr/>
              <a:t>‹#›</a:t>
            </a:fld>
            <a:endParaRPr lang="en-GB"/>
          </a:p>
        </p:txBody>
      </p:sp>
      <p:sp>
        <p:nvSpPr>
          <p:cNvPr id="11"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GB"/>
              <a:t>Strictly Private and Confidential</a:t>
            </a:r>
          </a:p>
        </p:txBody>
      </p:sp>
      <p:pic>
        <p:nvPicPr>
          <p:cNvPr id="13" name="Picture 12">
            <a:extLst>
              <a:ext uri="{FF2B5EF4-FFF2-40B4-BE49-F238E27FC236}">
                <a16:creationId xmlns:a16="http://schemas.microsoft.com/office/drawing/2014/main" id="{1809E8EB-25FD-42F0-9B2A-3808BE1AB3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768440" y="6209250"/>
            <a:ext cx="864999" cy="648749"/>
          </a:xfrm>
          <a:prstGeom prst="rect">
            <a:avLst/>
          </a:prstGeom>
        </p:spPr>
      </p:pic>
    </p:spTree>
    <p:extLst>
      <p:ext uri="{BB962C8B-B14F-4D97-AF65-F5344CB8AC3E}">
        <p14:creationId xmlns:p14="http://schemas.microsoft.com/office/powerpoint/2010/main" val="2502216942"/>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FF8B-100C-409D-9D1C-34F34B2D52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88287D-2F5C-4E7E-A0D0-411170CD8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5C9CAC-7C84-40C2-B590-58AB9864979C}"/>
              </a:ext>
            </a:extLst>
          </p:cNvPr>
          <p:cNvSpPr>
            <a:spLocks noGrp="1"/>
          </p:cNvSpPr>
          <p:nvPr>
            <p:ph type="dt" sz="half" idx="10"/>
          </p:nvPr>
        </p:nvSpPr>
        <p:spPr/>
        <p:txBody>
          <a:bodyPr/>
          <a:lstStyle/>
          <a:p>
            <a:fld id="{4D7A23C0-74FC-40F6-BE25-6AB87684A788}" type="datetimeFigureOut">
              <a:rPr lang="en-GB" smtClean="0"/>
              <a:t>25/03/2021</a:t>
            </a:fld>
            <a:endParaRPr lang="en-GB"/>
          </a:p>
        </p:txBody>
      </p:sp>
      <p:sp>
        <p:nvSpPr>
          <p:cNvPr id="5" name="Footer Placeholder 4">
            <a:extLst>
              <a:ext uri="{FF2B5EF4-FFF2-40B4-BE49-F238E27FC236}">
                <a16:creationId xmlns:a16="http://schemas.microsoft.com/office/drawing/2014/main" id="{E317DD8B-73AA-4EEE-A8D9-E39C15CC3D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32B1D4-A921-4493-A73A-CED9ADBE294E}"/>
              </a:ext>
            </a:extLst>
          </p:cNvPr>
          <p:cNvSpPr>
            <a:spLocks noGrp="1"/>
          </p:cNvSpPr>
          <p:nvPr>
            <p:ph type="sldNum" sz="quarter" idx="12"/>
          </p:nvPr>
        </p:nvSpPr>
        <p:spPr/>
        <p:txBody>
          <a:bodyPr/>
          <a:lstStyle/>
          <a:p>
            <a:fld id="{DDE92CBC-A3D3-4E73-A1BB-F6A8D042DBD6}" type="slidenum">
              <a:rPr lang="en-GB" smtClean="0"/>
              <a:t>‹#›</a:t>
            </a:fld>
            <a:endParaRPr lang="en-GB"/>
          </a:p>
        </p:txBody>
      </p:sp>
    </p:spTree>
    <p:extLst>
      <p:ext uri="{BB962C8B-B14F-4D97-AF65-F5344CB8AC3E}">
        <p14:creationId xmlns:p14="http://schemas.microsoft.com/office/powerpoint/2010/main" val="395220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DBED-82E6-46EA-A8FB-065E751F9B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E9AB8D-C827-4E3E-B7FB-1B9662CA7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F2522-16A6-4448-9313-EC8CAE522378}"/>
              </a:ext>
            </a:extLst>
          </p:cNvPr>
          <p:cNvSpPr>
            <a:spLocks noGrp="1"/>
          </p:cNvSpPr>
          <p:nvPr>
            <p:ph type="dt" sz="half" idx="10"/>
          </p:nvPr>
        </p:nvSpPr>
        <p:spPr/>
        <p:txBody>
          <a:bodyPr/>
          <a:lstStyle/>
          <a:p>
            <a:fld id="{4D7A23C0-74FC-40F6-BE25-6AB87684A788}" type="datetimeFigureOut">
              <a:rPr lang="en-GB" smtClean="0"/>
              <a:t>25/03/2021</a:t>
            </a:fld>
            <a:endParaRPr lang="en-GB"/>
          </a:p>
        </p:txBody>
      </p:sp>
      <p:sp>
        <p:nvSpPr>
          <p:cNvPr id="5" name="Footer Placeholder 4">
            <a:extLst>
              <a:ext uri="{FF2B5EF4-FFF2-40B4-BE49-F238E27FC236}">
                <a16:creationId xmlns:a16="http://schemas.microsoft.com/office/drawing/2014/main" id="{F1F32E3C-34FC-455B-B2A9-9831125807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EE769-CF66-40C8-816E-F6A8B504C84B}"/>
              </a:ext>
            </a:extLst>
          </p:cNvPr>
          <p:cNvSpPr>
            <a:spLocks noGrp="1"/>
          </p:cNvSpPr>
          <p:nvPr>
            <p:ph type="sldNum" sz="quarter" idx="12"/>
          </p:nvPr>
        </p:nvSpPr>
        <p:spPr/>
        <p:txBody>
          <a:bodyPr/>
          <a:lstStyle/>
          <a:p>
            <a:fld id="{DDE92CBC-A3D3-4E73-A1BB-F6A8D042DBD6}" type="slidenum">
              <a:rPr lang="en-GB" smtClean="0"/>
              <a:t>‹#›</a:t>
            </a:fld>
            <a:endParaRPr lang="en-GB"/>
          </a:p>
        </p:txBody>
      </p:sp>
    </p:spTree>
    <p:extLst>
      <p:ext uri="{BB962C8B-B14F-4D97-AF65-F5344CB8AC3E}">
        <p14:creationId xmlns:p14="http://schemas.microsoft.com/office/powerpoint/2010/main" val="150756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4336-096D-401C-B29A-C10BB6A372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2238BB-8C25-4787-A077-7C26DCA65E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694DC3-925D-4057-ACAE-30F14B4B8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467AF2-6D26-4F22-9447-49785EEE1552}"/>
              </a:ext>
            </a:extLst>
          </p:cNvPr>
          <p:cNvSpPr>
            <a:spLocks noGrp="1"/>
          </p:cNvSpPr>
          <p:nvPr>
            <p:ph type="dt" sz="half" idx="10"/>
          </p:nvPr>
        </p:nvSpPr>
        <p:spPr/>
        <p:txBody>
          <a:bodyPr/>
          <a:lstStyle/>
          <a:p>
            <a:fld id="{4D7A23C0-74FC-40F6-BE25-6AB87684A788}" type="datetimeFigureOut">
              <a:rPr lang="en-GB" smtClean="0"/>
              <a:t>25/03/2021</a:t>
            </a:fld>
            <a:endParaRPr lang="en-GB"/>
          </a:p>
        </p:txBody>
      </p:sp>
      <p:sp>
        <p:nvSpPr>
          <p:cNvPr id="6" name="Footer Placeholder 5">
            <a:extLst>
              <a:ext uri="{FF2B5EF4-FFF2-40B4-BE49-F238E27FC236}">
                <a16:creationId xmlns:a16="http://schemas.microsoft.com/office/drawing/2014/main" id="{7850557B-8DAE-4C83-B8FC-37D14B9330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D1F718-F7BE-4F32-9E0B-79768A499445}"/>
              </a:ext>
            </a:extLst>
          </p:cNvPr>
          <p:cNvSpPr>
            <a:spLocks noGrp="1"/>
          </p:cNvSpPr>
          <p:nvPr>
            <p:ph type="sldNum" sz="quarter" idx="12"/>
          </p:nvPr>
        </p:nvSpPr>
        <p:spPr/>
        <p:txBody>
          <a:bodyPr/>
          <a:lstStyle/>
          <a:p>
            <a:fld id="{DDE92CBC-A3D3-4E73-A1BB-F6A8D042DBD6}" type="slidenum">
              <a:rPr lang="en-GB" smtClean="0"/>
              <a:t>‹#›</a:t>
            </a:fld>
            <a:endParaRPr lang="en-GB"/>
          </a:p>
        </p:txBody>
      </p:sp>
    </p:spTree>
    <p:extLst>
      <p:ext uri="{BB962C8B-B14F-4D97-AF65-F5344CB8AC3E}">
        <p14:creationId xmlns:p14="http://schemas.microsoft.com/office/powerpoint/2010/main" val="12405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F6E54-65A2-41AA-919B-34F529C0FA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6F94FC-116A-4A41-8ECC-12E8CF209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8DDDE-B1DF-4C4B-B615-2AA4A560CB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BE94B6-EC12-43DC-97AB-EB6272F3DC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F9D160-724A-4369-9541-57BAD3D9C0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19F738-770E-42E8-9116-C5551F143714}"/>
              </a:ext>
            </a:extLst>
          </p:cNvPr>
          <p:cNvSpPr>
            <a:spLocks noGrp="1"/>
          </p:cNvSpPr>
          <p:nvPr>
            <p:ph type="dt" sz="half" idx="10"/>
          </p:nvPr>
        </p:nvSpPr>
        <p:spPr/>
        <p:txBody>
          <a:bodyPr/>
          <a:lstStyle/>
          <a:p>
            <a:fld id="{4D7A23C0-74FC-40F6-BE25-6AB87684A788}" type="datetimeFigureOut">
              <a:rPr lang="en-GB" smtClean="0"/>
              <a:t>25/03/2021</a:t>
            </a:fld>
            <a:endParaRPr lang="en-GB"/>
          </a:p>
        </p:txBody>
      </p:sp>
      <p:sp>
        <p:nvSpPr>
          <p:cNvPr id="8" name="Footer Placeholder 7">
            <a:extLst>
              <a:ext uri="{FF2B5EF4-FFF2-40B4-BE49-F238E27FC236}">
                <a16:creationId xmlns:a16="http://schemas.microsoft.com/office/drawing/2014/main" id="{E78830DB-8A70-40E1-9081-3744558390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015084-D2B2-45E7-8141-8896DC556A62}"/>
              </a:ext>
            </a:extLst>
          </p:cNvPr>
          <p:cNvSpPr>
            <a:spLocks noGrp="1"/>
          </p:cNvSpPr>
          <p:nvPr>
            <p:ph type="sldNum" sz="quarter" idx="12"/>
          </p:nvPr>
        </p:nvSpPr>
        <p:spPr/>
        <p:txBody>
          <a:bodyPr/>
          <a:lstStyle/>
          <a:p>
            <a:fld id="{DDE92CBC-A3D3-4E73-A1BB-F6A8D042DBD6}" type="slidenum">
              <a:rPr lang="en-GB" smtClean="0"/>
              <a:t>‹#›</a:t>
            </a:fld>
            <a:endParaRPr lang="en-GB"/>
          </a:p>
        </p:txBody>
      </p:sp>
    </p:spTree>
    <p:extLst>
      <p:ext uri="{BB962C8B-B14F-4D97-AF65-F5344CB8AC3E}">
        <p14:creationId xmlns:p14="http://schemas.microsoft.com/office/powerpoint/2010/main" val="5397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E79B-853D-48B7-AAC0-FEC76D4642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F0DB26-6F5E-4A3C-89CE-4201C92E923A}"/>
              </a:ext>
            </a:extLst>
          </p:cNvPr>
          <p:cNvSpPr>
            <a:spLocks noGrp="1"/>
          </p:cNvSpPr>
          <p:nvPr>
            <p:ph type="dt" sz="half" idx="10"/>
          </p:nvPr>
        </p:nvSpPr>
        <p:spPr/>
        <p:txBody>
          <a:bodyPr/>
          <a:lstStyle/>
          <a:p>
            <a:fld id="{4D7A23C0-74FC-40F6-BE25-6AB87684A788}" type="datetimeFigureOut">
              <a:rPr lang="en-GB" smtClean="0"/>
              <a:t>25/03/2021</a:t>
            </a:fld>
            <a:endParaRPr lang="en-GB"/>
          </a:p>
        </p:txBody>
      </p:sp>
      <p:sp>
        <p:nvSpPr>
          <p:cNvPr id="4" name="Footer Placeholder 3">
            <a:extLst>
              <a:ext uri="{FF2B5EF4-FFF2-40B4-BE49-F238E27FC236}">
                <a16:creationId xmlns:a16="http://schemas.microsoft.com/office/drawing/2014/main" id="{A3630343-6BB9-4000-AD1D-CA61F51F24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43CBD5-4055-45C0-B74D-F3FC60541B4F}"/>
              </a:ext>
            </a:extLst>
          </p:cNvPr>
          <p:cNvSpPr>
            <a:spLocks noGrp="1"/>
          </p:cNvSpPr>
          <p:nvPr>
            <p:ph type="sldNum" sz="quarter" idx="12"/>
          </p:nvPr>
        </p:nvSpPr>
        <p:spPr/>
        <p:txBody>
          <a:bodyPr/>
          <a:lstStyle/>
          <a:p>
            <a:fld id="{DDE92CBC-A3D3-4E73-A1BB-F6A8D042DBD6}" type="slidenum">
              <a:rPr lang="en-GB" smtClean="0"/>
              <a:t>‹#›</a:t>
            </a:fld>
            <a:endParaRPr lang="en-GB"/>
          </a:p>
        </p:txBody>
      </p:sp>
    </p:spTree>
    <p:extLst>
      <p:ext uri="{BB962C8B-B14F-4D97-AF65-F5344CB8AC3E}">
        <p14:creationId xmlns:p14="http://schemas.microsoft.com/office/powerpoint/2010/main" val="345130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387F0-8C1E-4E95-8E5A-CB99F895516F}"/>
              </a:ext>
            </a:extLst>
          </p:cNvPr>
          <p:cNvSpPr>
            <a:spLocks noGrp="1"/>
          </p:cNvSpPr>
          <p:nvPr>
            <p:ph type="dt" sz="half" idx="10"/>
          </p:nvPr>
        </p:nvSpPr>
        <p:spPr/>
        <p:txBody>
          <a:bodyPr/>
          <a:lstStyle/>
          <a:p>
            <a:fld id="{4D7A23C0-74FC-40F6-BE25-6AB87684A788}" type="datetimeFigureOut">
              <a:rPr lang="en-GB" smtClean="0"/>
              <a:t>25/03/2021</a:t>
            </a:fld>
            <a:endParaRPr lang="en-GB"/>
          </a:p>
        </p:txBody>
      </p:sp>
      <p:sp>
        <p:nvSpPr>
          <p:cNvPr id="3" name="Footer Placeholder 2">
            <a:extLst>
              <a:ext uri="{FF2B5EF4-FFF2-40B4-BE49-F238E27FC236}">
                <a16:creationId xmlns:a16="http://schemas.microsoft.com/office/drawing/2014/main" id="{EC16D055-4ABF-45DA-AFB2-5BBC256E60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DFFF0F-109E-4562-BB77-E8BA4ADAAA7B}"/>
              </a:ext>
            </a:extLst>
          </p:cNvPr>
          <p:cNvSpPr>
            <a:spLocks noGrp="1"/>
          </p:cNvSpPr>
          <p:nvPr>
            <p:ph type="sldNum" sz="quarter" idx="12"/>
          </p:nvPr>
        </p:nvSpPr>
        <p:spPr/>
        <p:txBody>
          <a:bodyPr/>
          <a:lstStyle/>
          <a:p>
            <a:fld id="{DDE92CBC-A3D3-4E73-A1BB-F6A8D042DBD6}" type="slidenum">
              <a:rPr lang="en-GB" smtClean="0"/>
              <a:t>‹#›</a:t>
            </a:fld>
            <a:endParaRPr lang="en-GB"/>
          </a:p>
        </p:txBody>
      </p:sp>
    </p:spTree>
    <p:extLst>
      <p:ext uri="{BB962C8B-B14F-4D97-AF65-F5344CB8AC3E}">
        <p14:creationId xmlns:p14="http://schemas.microsoft.com/office/powerpoint/2010/main" val="17832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7BD2-E5F6-481F-B765-8EB0A40EC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F9A0C6-7148-4E32-85E6-B60E93CB1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8278FE-F278-4517-8516-8F765051C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AD9DD-13CF-491B-8AD5-EB174D1C201D}"/>
              </a:ext>
            </a:extLst>
          </p:cNvPr>
          <p:cNvSpPr>
            <a:spLocks noGrp="1"/>
          </p:cNvSpPr>
          <p:nvPr>
            <p:ph type="dt" sz="half" idx="10"/>
          </p:nvPr>
        </p:nvSpPr>
        <p:spPr/>
        <p:txBody>
          <a:bodyPr/>
          <a:lstStyle/>
          <a:p>
            <a:fld id="{4D7A23C0-74FC-40F6-BE25-6AB87684A788}" type="datetimeFigureOut">
              <a:rPr lang="en-GB" smtClean="0"/>
              <a:t>25/03/2021</a:t>
            </a:fld>
            <a:endParaRPr lang="en-GB"/>
          </a:p>
        </p:txBody>
      </p:sp>
      <p:sp>
        <p:nvSpPr>
          <p:cNvPr id="6" name="Footer Placeholder 5">
            <a:extLst>
              <a:ext uri="{FF2B5EF4-FFF2-40B4-BE49-F238E27FC236}">
                <a16:creationId xmlns:a16="http://schemas.microsoft.com/office/drawing/2014/main" id="{C823867D-6115-4027-986F-792B358ED6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DC45F1-F582-46D5-A064-462B613290D8}"/>
              </a:ext>
            </a:extLst>
          </p:cNvPr>
          <p:cNvSpPr>
            <a:spLocks noGrp="1"/>
          </p:cNvSpPr>
          <p:nvPr>
            <p:ph type="sldNum" sz="quarter" idx="12"/>
          </p:nvPr>
        </p:nvSpPr>
        <p:spPr/>
        <p:txBody>
          <a:bodyPr/>
          <a:lstStyle/>
          <a:p>
            <a:fld id="{DDE92CBC-A3D3-4E73-A1BB-F6A8D042DBD6}" type="slidenum">
              <a:rPr lang="en-GB" smtClean="0"/>
              <a:t>‹#›</a:t>
            </a:fld>
            <a:endParaRPr lang="en-GB"/>
          </a:p>
        </p:txBody>
      </p:sp>
    </p:spTree>
    <p:extLst>
      <p:ext uri="{BB962C8B-B14F-4D97-AF65-F5344CB8AC3E}">
        <p14:creationId xmlns:p14="http://schemas.microsoft.com/office/powerpoint/2010/main" val="417336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344B-619C-43EB-8206-DAC7AA0F4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4BCAE0-7009-48CE-B435-2FFE6C1B92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9CD218-0180-4B87-A8E2-68AD6A60D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CE0E3-E8ED-4016-9312-592CEC1B31DD}"/>
              </a:ext>
            </a:extLst>
          </p:cNvPr>
          <p:cNvSpPr>
            <a:spLocks noGrp="1"/>
          </p:cNvSpPr>
          <p:nvPr>
            <p:ph type="dt" sz="half" idx="10"/>
          </p:nvPr>
        </p:nvSpPr>
        <p:spPr/>
        <p:txBody>
          <a:bodyPr/>
          <a:lstStyle/>
          <a:p>
            <a:fld id="{4D7A23C0-74FC-40F6-BE25-6AB87684A788}" type="datetimeFigureOut">
              <a:rPr lang="en-GB" smtClean="0"/>
              <a:t>25/03/2021</a:t>
            </a:fld>
            <a:endParaRPr lang="en-GB"/>
          </a:p>
        </p:txBody>
      </p:sp>
      <p:sp>
        <p:nvSpPr>
          <p:cNvPr id="6" name="Footer Placeholder 5">
            <a:extLst>
              <a:ext uri="{FF2B5EF4-FFF2-40B4-BE49-F238E27FC236}">
                <a16:creationId xmlns:a16="http://schemas.microsoft.com/office/drawing/2014/main" id="{AAB87025-82B8-48A2-A270-DB8A98E795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B3B93C-2692-4FBC-9ADD-DF6E5E307A89}"/>
              </a:ext>
            </a:extLst>
          </p:cNvPr>
          <p:cNvSpPr>
            <a:spLocks noGrp="1"/>
          </p:cNvSpPr>
          <p:nvPr>
            <p:ph type="sldNum" sz="quarter" idx="12"/>
          </p:nvPr>
        </p:nvSpPr>
        <p:spPr/>
        <p:txBody>
          <a:bodyPr/>
          <a:lstStyle/>
          <a:p>
            <a:fld id="{DDE92CBC-A3D3-4E73-A1BB-F6A8D042DBD6}" type="slidenum">
              <a:rPr lang="en-GB" smtClean="0"/>
              <a:t>‹#›</a:t>
            </a:fld>
            <a:endParaRPr lang="en-GB"/>
          </a:p>
        </p:txBody>
      </p:sp>
    </p:spTree>
    <p:extLst>
      <p:ext uri="{BB962C8B-B14F-4D97-AF65-F5344CB8AC3E}">
        <p14:creationId xmlns:p14="http://schemas.microsoft.com/office/powerpoint/2010/main" val="229670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B16C27-861F-4AFA-8B74-2441E0C0B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1FDC5-8240-49BB-9021-3B3C27A55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8BF7E9-AA05-46B1-8573-3588B26EC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A23C0-74FC-40F6-BE25-6AB87684A788}" type="datetimeFigureOut">
              <a:rPr lang="en-GB" smtClean="0"/>
              <a:t>25/03/2021</a:t>
            </a:fld>
            <a:endParaRPr lang="en-GB"/>
          </a:p>
        </p:txBody>
      </p:sp>
      <p:sp>
        <p:nvSpPr>
          <p:cNvPr id="5" name="Footer Placeholder 4">
            <a:extLst>
              <a:ext uri="{FF2B5EF4-FFF2-40B4-BE49-F238E27FC236}">
                <a16:creationId xmlns:a16="http://schemas.microsoft.com/office/drawing/2014/main" id="{44D1F9D9-E55A-4E8B-81CE-520B065A5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FCC4D07-5EB0-4FB7-B3B5-18BE1B203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92CBC-A3D3-4E73-A1BB-F6A8D042DBD6}" type="slidenum">
              <a:rPr lang="en-GB" smtClean="0"/>
              <a:t>‹#›</a:t>
            </a:fld>
            <a:endParaRPr lang="en-GB"/>
          </a:p>
        </p:txBody>
      </p:sp>
    </p:spTree>
    <p:extLst>
      <p:ext uri="{BB962C8B-B14F-4D97-AF65-F5344CB8AC3E}">
        <p14:creationId xmlns:p14="http://schemas.microsoft.com/office/powerpoint/2010/main" val="1608755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Developing%20Strengths%20Based%20Working%20(002).pp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1A7D-7997-46C5-B71E-1F993824124C}"/>
              </a:ext>
            </a:extLst>
          </p:cNvPr>
          <p:cNvSpPr>
            <a:spLocks noGrp="1"/>
          </p:cNvSpPr>
          <p:nvPr>
            <p:ph type="ctrTitle"/>
          </p:nvPr>
        </p:nvSpPr>
        <p:spPr/>
        <p:txBody>
          <a:bodyPr/>
          <a:lstStyle/>
          <a:p>
            <a:r>
              <a:rPr lang="en-GB" b="1" dirty="0">
                <a:solidFill>
                  <a:srgbClr val="7030A0"/>
                </a:solidFill>
              </a:rPr>
              <a:t>Strength-Based Working in Greenwich</a:t>
            </a:r>
          </a:p>
        </p:txBody>
      </p:sp>
      <p:sp>
        <p:nvSpPr>
          <p:cNvPr id="3" name="Subtitle 2">
            <a:extLst>
              <a:ext uri="{FF2B5EF4-FFF2-40B4-BE49-F238E27FC236}">
                <a16:creationId xmlns:a16="http://schemas.microsoft.com/office/drawing/2014/main" id="{F5942ADA-A21B-4D3B-873F-F7BD0435F6BA}"/>
              </a:ext>
            </a:extLst>
          </p:cNvPr>
          <p:cNvSpPr>
            <a:spLocks noGrp="1"/>
          </p:cNvSpPr>
          <p:nvPr>
            <p:ph type="subTitle" idx="1"/>
          </p:nvPr>
        </p:nvSpPr>
        <p:spPr/>
        <p:txBody>
          <a:bodyPr vert="horz" lIns="91440" tIns="45720" rIns="91440" bIns="45720" rtlCol="0" anchor="t">
            <a:normAutofit lnSpcReduction="10000"/>
          </a:bodyPr>
          <a:lstStyle/>
          <a:p>
            <a:r>
              <a:rPr lang="en-US" b="1" dirty="0">
                <a:solidFill>
                  <a:srgbClr val="92D050"/>
                </a:solidFill>
                <a:cs typeface="Calibri"/>
              </a:rPr>
              <a:t>Lisette </a:t>
            </a:r>
            <a:r>
              <a:rPr lang="en-US" b="1" dirty="0" err="1">
                <a:solidFill>
                  <a:srgbClr val="92D050"/>
                </a:solidFill>
                <a:cs typeface="Calibri"/>
              </a:rPr>
              <a:t>Wybourn</a:t>
            </a:r>
            <a:r>
              <a:rPr lang="en-US" b="1" dirty="0">
                <a:solidFill>
                  <a:srgbClr val="92D050"/>
                </a:solidFill>
                <a:cs typeface="Calibri"/>
              </a:rPr>
              <a:t>, Principal Social Worker</a:t>
            </a:r>
          </a:p>
          <a:p>
            <a:r>
              <a:rPr lang="en-US" b="1" dirty="0">
                <a:solidFill>
                  <a:srgbClr val="92D050"/>
                </a:solidFill>
                <a:cs typeface="Calibri"/>
              </a:rPr>
              <a:t>Claire Northover, Forward Thinking Delivery Lead</a:t>
            </a:r>
          </a:p>
          <a:p>
            <a:endParaRPr lang="en-US" dirty="0"/>
          </a:p>
          <a:p>
            <a:r>
              <a:rPr lang="en-US" dirty="0"/>
              <a:t>2021-2022</a:t>
            </a:r>
            <a:endParaRPr lang="en-GB" dirty="0">
              <a:cs typeface="Calibri"/>
            </a:endParaRPr>
          </a:p>
        </p:txBody>
      </p:sp>
    </p:spTree>
    <p:extLst>
      <p:ext uri="{BB962C8B-B14F-4D97-AF65-F5344CB8AC3E}">
        <p14:creationId xmlns:p14="http://schemas.microsoft.com/office/powerpoint/2010/main" val="179564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15011-BA94-4CB8-8B65-F102891A573E}"/>
              </a:ext>
            </a:extLst>
          </p:cNvPr>
          <p:cNvSpPr>
            <a:spLocks noGrp="1"/>
          </p:cNvSpPr>
          <p:nvPr>
            <p:ph type="title"/>
          </p:nvPr>
        </p:nvSpPr>
        <p:spPr>
          <a:xfrm>
            <a:off x="0" y="0"/>
            <a:ext cx="5048250" cy="6858000"/>
          </a:xfrm>
          <a:solidFill>
            <a:srgbClr val="CCCCFF"/>
          </a:solidFill>
        </p:spPr>
        <p:txBody>
          <a:bodyPr>
            <a:normAutofit/>
          </a:bodyPr>
          <a:lstStyle/>
          <a:p>
            <a:r>
              <a:rPr lang="en-GB" b="1"/>
              <a:t>Engaging and working with residents</a:t>
            </a:r>
            <a:endParaRPr lang="en-GB" b="1" dirty="0"/>
          </a:p>
        </p:txBody>
      </p:sp>
      <p:sp>
        <p:nvSpPr>
          <p:cNvPr id="3" name="Content Placeholder 2">
            <a:extLst>
              <a:ext uri="{FF2B5EF4-FFF2-40B4-BE49-F238E27FC236}">
                <a16:creationId xmlns:a16="http://schemas.microsoft.com/office/drawing/2014/main" id="{F1F637B6-BF0E-423E-8F42-FDCD5A00DFAF}"/>
              </a:ext>
            </a:extLst>
          </p:cNvPr>
          <p:cNvSpPr>
            <a:spLocks noGrp="1"/>
          </p:cNvSpPr>
          <p:nvPr>
            <p:ph idx="1"/>
          </p:nvPr>
        </p:nvSpPr>
        <p:spPr>
          <a:xfrm>
            <a:off x="5600700" y="624568"/>
            <a:ext cx="5753098" cy="5412920"/>
          </a:xfrm>
        </p:spPr>
        <p:txBody>
          <a:bodyPr anchor="ctr">
            <a:normAutofit fontScale="92500" lnSpcReduction="10000"/>
          </a:bodyPr>
          <a:lstStyle/>
          <a:p>
            <a:r>
              <a:rPr lang="en-GB" sz="2400" dirty="0"/>
              <a:t>As part of the strategy to scope out a clear understanding of what we mean by coproduction and what the areas of focus could be. </a:t>
            </a:r>
          </a:p>
          <a:p>
            <a:r>
              <a:rPr lang="en-GB" sz="2400" dirty="0"/>
              <a:t>We need to work at different levels and develop mechanisms for more co-ordinated, ongoing engagement with our residents.</a:t>
            </a:r>
          </a:p>
          <a:p>
            <a:r>
              <a:rPr lang="en-GB" sz="2400" dirty="0"/>
              <a:t>For example, including residents in governance, decision making and changing practice.</a:t>
            </a:r>
          </a:p>
          <a:p>
            <a:r>
              <a:rPr lang="en-GB" sz="2400" dirty="0"/>
              <a:t>Payment policy for experts by experience needs to be developed as part of this.</a:t>
            </a:r>
          </a:p>
          <a:p>
            <a:r>
              <a:rPr lang="en-GB" sz="2400" dirty="0"/>
              <a:t> Resident recruitment strategy needs to be developed to support wider representation.</a:t>
            </a:r>
          </a:p>
          <a:p>
            <a:r>
              <a:rPr lang="en-GB" sz="2400" dirty="0"/>
              <a:t>Creating ongoing live feedback/service satisfaction mechanisms is also important.</a:t>
            </a:r>
          </a:p>
          <a:p>
            <a:endParaRPr lang="en-GB" sz="2400" dirty="0"/>
          </a:p>
        </p:txBody>
      </p:sp>
      <p:pic>
        <p:nvPicPr>
          <p:cNvPr id="5" name="Picture 4">
            <a:extLst>
              <a:ext uri="{FF2B5EF4-FFF2-40B4-BE49-F238E27FC236}">
                <a16:creationId xmlns:a16="http://schemas.microsoft.com/office/drawing/2014/main" id="{6A111F49-DF05-4B1B-AE00-BF137AB638DB}"/>
              </a:ext>
            </a:extLst>
          </p:cNvPr>
          <p:cNvPicPr>
            <a:picLocks noChangeAspect="1"/>
          </p:cNvPicPr>
          <p:nvPr/>
        </p:nvPicPr>
        <p:blipFill rotWithShape="1">
          <a:blip r:embed="rId2"/>
          <a:srcRect l="5891" t="26331" r="87121" b="62366"/>
          <a:stretch/>
        </p:blipFill>
        <p:spPr>
          <a:xfrm>
            <a:off x="1730525" y="1723102"/>
            <a:ext cx="718868" cy="775172"/>
          </a:xfrm>
          <a:prstGeom prst="rect">
            <a:avLst/>
          </a:prstGeom>
        </p:spPr>
      </p:pic>
    </p:spTree>
    <p:extLst>
      <p:ext uri="{BB962C8B-B14F-4D97-AF65-F5344CB8AC3E}">
        <p14:creationId xmlns:p14="http://schemas.microsoft.com/office/powerpoint/2010/main" val="304232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D5A483D-8B1C-44F7-B54F-85201FFB218F}"/>
              </a:ext>
            </a:extLst>
          </p:cNvPr>
          <p:cNvGraphicFramePr/>
          <p:nvPr/>
        </p:nvGraphicFramePr>
        <p:xfrm>
          <a:off x="1208656" y="1449238"/>
          <a:ext cx="9774687" cy="5009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6D0CA7E-7A66-407A-859A-8EBAFF07CE40}"/>
              </a:ext>
            </a:extLst>
          </p:cNvPr>
          <p:cNvSpPr txBox="1"/>
          <p:nvPr/>
        </p:nvSpPr>
        <p:spPr>
          <a:xfrm>
            <a:off x="1467449" y="1172557"/>
            <a:ext cx="8649419" cy="461665"/>
          </a:xfrm>
          <a:prstGeom prst="rect">
            <a:avLst/>
          </a:prstGeom>
          <a:noFill/>
        </p:spPr>
        <p:txBody>
          <a:bodyPr wrap="square" rtlCol="0">
            <a:spAutoFit/>
          </a:bodyPr>
          <a:lstStyle/>
          <a:p>
            <a:r>
              <a:rPr lang="en-GB" sz="2400" b="1"/>
              <a:t>Ways of working with residents who use our services…..</a:t>
            </a:r>
            <a:endParaRPr lang="en-GB" sz="2400" b="1" dirty="0"/>
          </a:p>
        </p:txBody>
      </p:sp>
    </p:spTree>
    <p:extLst>
      <p:ext uri="{BB962C8B-B14F-4D97-AF65-F5344CB8AC3E}">
        <p14:creationId xmlns:p14="http://schemas.microsoft.com/office/powerpoint/2010/main" val="71420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FA240C-BAF5-4BB0-BECA-43DB718F70F3}"/>
              </a:ext>
            </a:extLst>
          </p:cNvPr>
          <p:cNvSpPr>
            <a:spLocks noGrp="1"/>
          </p:cNvSpPr>
          <p:nvPr>
            <p:ph type="title"/>
          </p:nvPr>
        </p:nvSpPr>
        <p:spPr>
          <a:xfrm>
            <a:off x="1" y="0"/>
            <a:ext cx="4709160" cy="6857999"/>
          </a:xfrm>
          <a:solidFill>
            <a:srgbClr val="CCCCFF"/>
          </a:solidFill>
        </p:spPr>
        <p:txBody>
          <a:bodyPr>
            <a:normAutofit/>
          </a:bodyPr>
          <a:lstStyle/>
          <a:p>
            <a:r>
              <a:rPr lang="en-GB" b="1" dirty="0">
                <a:solidFill>
                  <a:schemeClr val="bg1"/>
                </a:solidFill>
              </a:rPr>
              <a:t>Partnership working</a:t>
            </a:r>
          </a:p>
        </p:txBody>
      </p:sp>
      <p:sp>
        <p:nvSpPr>
          <p:cNvPr id="36" name="Content Placeholder 2">
            <a:extLst>
              <a:ext uri="{FF2B5EF4-FFF2-40B4-BE49-F238E27FC236}">
                <a16:creationId xmlns:a16="http://schemas.microsoft.com/office/drawing/2014/main" id="{9EAA8315-4D51-4456-9276-A0B06898E7CC}"/>
              </a:ext>
            </a:extLst>
          </p:cNvPr>
          <p:cNvSpPr>
            <a:spLocks noGrp="1"/>
          </p:cNvSpPr>
          <p:nvPr>
            <p:ph idx="1"/>
          </p:nvPr>
        </p:nvSpPr>
        <p:spPr>
          <a:xfrm>
            <a:off x="5358383" y="640263"/>
            <a:ext cx="6534567" cy="5254510"/>
          </a:xfrm>
        </p:spPr>
        <p:txBody>
          <a:bodyPr anchor="ctr">
            <a:normAutofit/>
          </a:bodyPr>
          <a:lstStyle/>
          <a:p>
            <a:r>
              <a:rPr lang="en-GB" sz="2200" dirty="0">
                <a:solidFill>
                  <a:schemeClr val="bg1"/>
                </a:solidFill>
              </a:rPr>
              <a:t>Partnership working is required to support this work.</a:t>
            </a:r>
            <a:endParaRPr lang="en-GB" sz="2200" dirty="0">
              <a:solidFill>
                <a:schemeClr val="bg1"/>
              </a:solidFill>
              <a:cs typeface="Calibri"/>
            </a:endParaRPr>
          </a:p>
          <a:p>
            <a:r>
              <a:rPr lang="en-GB" sz="2200" dirty="0">
                <a:solidFill>
                  <a:schemeClr val="bg1"/>
                </a:solidFill>
              </a:rPr>
              <a:t>Integrated working/commissioning </a:t>
            </a:r>
            <a:endParaRPr lang="en-GB" sz="2200" dirty="0">
              <a:solidFill>
                <a:schemeClr val="bg1"/>
              </a:solidFill>
              <a:cs typeface="Calibri"/>
            </a:endParaRPr>
          </a:p>
          <a:p>
            <a:r>
              <a:rPr lang="en-GB" sz="2200" dirty="0">
                <a:solidFill>
                  <a:schemeClr val="bg1"/>
                </a:solidFill>
              </a:rPr>
              <a:t>Outward facing approach, working with other Council Departments, Health partners and the voluntary sector. </a:t>
            </a:r>
            <a:endParaRPr lang="en-GB" sz="2200" dirty="0">
              <a:solidFill>
                <a:schemeClr val="bg1"/>
              </a:solidFill>
              <a:cs typeface="Calibri"/>
            </a:endParaRPr>
          </a:p>
          <a:p>
            <a:r>
              <a:rPr lang="en-GB" sz="2200" dirty="0">
                <a:solidFill>
                  <a:schemeClr val="bg1"/>
                </a:solidFill>
              </a:rPr>
              <a:t>Supporting related strategies.</a:t>
            </a:r>
            <a:endParaRPr lang="en-GB" sz="2200" dirty="0">
              <a:solidFill>
                <a:schemeClr val="bg1"/>
              </a:solidFill>
              <a:cs typeface="Calibri"/>
            </a:endParaRPr>
          </a:p>
          <a:p>
            <a:r>
              <a:rPr lang="en-GB" sz="2200" dirty="0">
                <a:solidFill>
                  <a:schemeClr val="bg1"/>
                </a:solidFill>
              </a:rPr>
              <a:t>Framing - SB approach to be embedded in shaping Improvement work building and developing existing good work. </a:t>
            </a:r>
            <a:endParaRPr lang="en-GB" sz="2200" dirty="0">
              <a:solidFill>
                <a:schemeClr val="bg1"/>
              </a:solidFill>
              <a:cs typeface="Calibri"/>
            </a:endParaRPr>
          </a:p>
          <a:p>
            <a:r>
              <a:rPr lang="en-GB" sz="2200" dirty="0">
                <a:solidFill>
                  <a:schemeClr val="bg1"/>
                </a:solidFill>
              </a:rPr>
              <a:t>It's not all new work, building on our strengths, innovating, sharing best practice.</a:t>
            </a:r>
            <a:endParaRPr lang="en-GB" sz="2200" dirty="0">
              <a:solidFill>
                <a:schemeClr val="bg1"/>
              </a:solidFill>
              <a:cs typeface="Calibri"/>
            </a:endParaRPr>
          </a:p>
          <a:p>
            <a:endParaRPr lang="en-GB" sz="2200" dirty="0">
              <a:solidFill>
                <a:schemeClr val="bg1"/>
              </a:solidFill>
            </a:endParaRPr>
          </a:p>
        </p:txBody>
      </p:sp>
      <p:pic>
        <p:nvPicPr>
          <p:cNvPr id="7" name="Picture 6">
            <a:extLst>
              <a:ext uri="{FF2B5EF4-FFF2-40B4-BE49-F238E27FC236}">
                <a16:creationId xmlns:a16="http://schemas.microsoft.com/office/drawing/2014/main" id="{D6761529-EC1E-43E4-9A5F-29E81FB517BD}"/>
              </a:ext>
            </a:extLst>
          </p:cNvPr>
          <p:cNvPicPr>
            <a:picLocks noChangeAspect="1"/>
          </p:cNvPicPr>
          <p:nvPr/>
        </p:nvPicPr>
        <p:blipFill rotWithShape="1">
          <a:blip r:embed="rId2"/>
          <a:srcRect l="5963" t="55475" r="87049" b="33342"/>
          <a:stretch/>
        </p:blipFill>
        <p:spPr>
          <a:xfrm>
            <a:off x="1845968" y="2040889"/>
            <a:ext cx="718868" cy="766916"/>
          </a:xfrm>
          <a:prstGeom prst="rect">
            <a:avLst/>
          </a:prstGeom>
        </p:spPr>
      </p:pic>
    </p:spTree>
    <p:extLst>
      <p:ext uri="{BB962C8B-B14F-4D97-AF65-F5344CB8AC3E}">
        <p14:creationId xmlns:p14="http://schemas.microsoft.com/office/powerpoint/2010/main" val="262993129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E75A-F03D-4C6F-B4D1-8003057358A3}"/>
              </a:ext>
            </a:extLst>
          </p:cNvPr>
          <p:cNvSpPr>
            <a:spLocks noGrp="1"/>
          </p:cNvSpPr>
          <p:nvPr>
            <p:ph type="title"/>
          </p:nvPr>
        </p:nvSpPr>
        <p:spPr/>
        <p:txBody>
          <a:bodyPr/>
          <a:lstStyle/>
          <a:p>
            <a:r>
              <a:rPr lang="en-GB" b="1" dirty="0"/>
              <a:t>Different ways of working</a:t>
            </a:r>
            <a:endParaRPr lang="en-GB" dirty="0"/>
          </a:p>
        </p:txBody>
      </p:sp>
      <p:sp>
        <p:nvSpPr>
          <p:cNvPr id="3" name="Text Placeholder 2">
            <a:extLst>
              <a:ext uri="{FF2B5EF4-FFF2-40B4-BE49-F238E27FC236}">
                <a16:creationId xmlns:a16="http://schemas.microsoft.com/office/drawing/2014/main" id="{A3ADF3F4-F684-4AFA-BD72-E3AB6A12A147}"/>
              </a:ext>
            </a:extLst>
          </p:cNvPr>
          <p:cNvSpPr>
            <a:spLocks noGrp="1"/>
          </p:cNvSpPr>
          <p:nvPr>
            <p:ph type="body" idx="1"/>
          </p:nvPr>
        </p:nvSpPr>
        <p:spPr>
          <a:xfrm>
            <a:off x="839788" y="1681163"/>
            <a:ext cx="5157787" cy="823912"/>
          </a:xfrm>
          <a:solidFill>
            <a:schemeClr val="accent6">
              <a:lumMod val="20000"/>
              <a:lumOff val="80000"/>
            </a:schemeClr>
          </a:solidFill>
        </p:spPr>
        <p:txBody>
          <a:bodyPr/>
          <a:lstStyle/>
          <a:p>
            <a:r>
              <a:rPr lang="en-GB" dirty="0"/>
              <a:t>Key approaches that enable SB practice</a:t>
            </a:r>
          </a:p>
          <a:p>
            <a:endParaRPr lang="en-GB" dirty="0"/>
          </a:p>
        </p:txBody>
      </p:sp>
      <p:sp>
        <p:nvSpPr>
          <p:cNvPr id="4" name="Content Placeholder 3">
            <a:extLst>
              <a:ext uri="{FF2B5EF4-FFF2-40B4-BE49-F238E27FC236}">
                <a16:creationId xmlns:a16="http://schemas.microsoft.com/office/drawing/2014/main" id="{CCDC4629-0B6C-4621-859B-8A014593BADE}"/>
              </a:ext>
            </a:extLst>
          </p:cNvPr>
          <p:cNvSpPr>
            <a:spLocks noGrp="1"/>
          </p:cNvSpPr>
          <p:nvPr>
            <p:ph sz="half" idx="2"/>
          </p:nvPr>
        </p:nvSpPr>
        <p:spPr>
          <a:solidFill>
            <a:srgbClr val="CCCCFF"/>
          </a:solidFill>
        </p:spPr>
        <p:txBody>
          <a:bodyPr vert="horz" lIns="91440" tIns="45720" rIns="91440" bIns="45720" rtlCol="0" anchor="t">
            <a:normAutofit fontScale="92500" lnSpcReduction="20000"/>
          </a:bodyPr>
          <a:lstStyle/>
          <a:p>
            <a:pPr marL="457200" indent="-457200"/>
            <a:r>
              <a:rPr lang="en-GB" dirty="0">
                <a:ea typeface="+mn-lt"/>
                <a:cs typeface="+mn-lt"/>
              </a:rPr>
              <a:t>Forward Thinking test and design approach</a:t>
            </a:r>
            <a:endParaRPr lang="en-GB" dirty="0"/>
          </a:p>
          <a:p>
            <a:pPr marL="457200" indent="-457200"/>
            <a:r>
              <a:rPr lang="en-GB" dirty="0">
                <a:ea typeface="+mn-lt"/>
                <a:cs typeface="+mn-lt"/>
              </a:rPr>
              <a:t>Conversation-led assessment ‘what matters to you?’, focus on strengths, rather than problems</a:t>
            </a:r>
            <a:endParaRPr lang="en-GB" dirty="0"/>
          </a:p>
          <a:p>
            <a:pPr marL="457200" indent="-457200"/>
            <a:r>
              <a:rPr lang="en-GB" dirty="0">
                <a:cs typeface="Calibri"/>
              </a:rPr>
              <a:t>Learning together with our residents and each other to develop a learning organisation</a:t>
            </a:r>
            <a:endParaRPr lang="en-GB" dirty="0"/>
          </a:p>
          <a:p>
            <a:pPr marL="457200" indent="-457200"/>
            <a:r>
              <a:rPr lang="en-GB" dirty="0">
                <a:cs typeface="Calibri"/>
              </a:rPr>
              <a:t>Promoting independence</a:t>
            </a:r>
            <a:endParaRPr lang="en-GB" dirty="0"/>
          </a:p>
          <a:p>
            <a:pPr marL="457200" indent="-457200"/>
            <a:r>
              <a:rPr lang="en-GB" dirty="0">
                <a:cs typeface="Calibri" panose="020F0502020204030204"/>
              </a:rPr>
              <a:t>Prevention</a:t>
            </a:r>
          </a:p>
          <a:p>
            <a:pPr marL="457200" indent="-457200"/>
            <a:endParaRPr lang="en-GB" dirty="0">
              <a:cs typeface="Calibri" panose="020F0502020204030204"/>
            </a:endParaRPr>
          </a:p>
          <a:p>
            <a:pPr marL="0" indent="0">
              <a:buNone/>
            </a:pPr>
            <a:endParaRPr lang="en-GB" dirty="0">
              <a:cs typeface="Calibri" panose="020F0502020204030204"/>
            </a:endParaRPr>
          </a:p>
          <a:p>
            <a:pPr marL="457200" indent="-457200"/>
            <a:endParaRPr lang="en-GB" dirty="0"/>
          </a:p>
          <a:p>
            <a:pPr marL="457200" indent="-457200"/>
            <a:endParaRPr lang="en-GB" dirty="0">
              <a:cs typeface="Calibri" panose="020F0502020204030204"/>
            </a:endParaRPr>
          </a:p>
          <a:p>
            <a:pPr marL="0" indent="0">
              <a:buNone/>
            </a:pPr>
            <a:endParaRPr lang="en-GB" dirty="0">
              <a:cs typeface="Calibri" panose="020F0502020204030204"/>
            </a:endParaRPr>
          </a:p>
        </p:txBody>
      </p:sp>
      <p:sp>
        <p:nvSpPr>
          <p:cNvPr id="5" name="Text Placeholder 4">
            <a:extLst>
              <a:ext uri="{FF2B5EF4-FFF2-40B4-BE49-F238E27FC236}">
                <a16:creationId xmlns:a16="http://schemas.microsoft.com/office/drawing/2014/main" id="{7C925C08-B161-4954-B315-EF02613E602E}"/>
              </a:ext>
            </a:extLst>
          </p:cNvPr>
          <p:cNvSpPr>
            <a:spLocks noGrp="1"/>
          </p:cNvSpPr>
          <p:nvPr>
            <p:ph type="body" sz="quarter" idx="3"/>
          </p:nvPr>
        </p:nvSpPr>
        <p:spPr>
          <a:solidFill>
            <a:schemeClr val="accent6">
              <a:lumMod val="20000"/>
              <a:lumOff val="80000"/>
            </a:schemeClr>
          </a:solidFill>
        </p:spPr>
        <p:txBody>
          <a:bodyPr/>
          <a:lstStyle/>
          <a:p>
            <a:r>
              <a:rPr lang="en-GB" dirty="0"/>
              <a:t>Key tools that enable SB practice: </a:t>
            </a:r>
          </a:p>
          <a:p>
            <a:endParaRPr lang="en-GB" dirty="0"/>
          </a:p>
        </p:txBody>
      </p:sp>
      <p:sp>
        <p:nvSpPr>
          <p:cNvPr id="6" name="Content Placeholder 5">
            <a:extLst>
              <a:ext uri="{FF2B5EF4-FFF2-40B4-BE49-F238E27FC236}">
                <a16:creationId xmlns:a16="http://schemas.microsoft.com/office/drawing/2014/main" id="{AD1A57CF-7CC7-4089-A111-30B66D471E66}"/>
              </a:ext>
            </a:extLst>
          </p:cNvPr>
          <p:cNvSpPr>
            <a:spLocks noGrp="1"/>
          </p:cNvSpPr>
          <p:nvPr>
            <p:ph sz="quarter" idx="4"/>
          </p:nvPr>
        </p:nvSpPr>
        <p:spPr>
          <a:solidFill>
            <a:srgbClr val="CCCCFF"/>
          </a:solidFill>
        </p:spPr>
        <p:txBody>
          <a:bodyPr vert="horz" lIns="91440" tIns="45720" rIns="91440" bIns="45720" rtlCol="0" anchor="t">
            <a:normAutofit fontScale="92500" lnSpcReduction="20000"/>
          </a:bodyPr>
          <a:lstStyle/>
          <a:p>
            <a:r>
              <a:rPr lang="en-GB" dirty="0"/>
              <a:t>Data capture and monitoring</a:t>
            </a:r>
          </a:p>
          <a:p>
            <a:r>
              <a:rPr lang="en-GB" dirty="0"/>
              <a:t>Group reviews </a:t>
            </a:r>
            <a:endParaRPr lang="en-GB">
              <a:cs typeface="Calibri"/>
            </a:endParaRPr>
          </a:p>
          <a:p>
            <a:r>
              <a:rPr lang="en-GB" dirty="0">
                <a:cs typeface="Calibri" panose="020F0502020204030204"/>
              </a:rPr>
              <a:t>Reflective supervision</a:t>
            </a:r>
          </a:p>
          <a:p>
            <a:r>
              <a:rPr lang="en-GB" dirty="0">
                <a:cs typeface="Calibri" panose="020F0502020204030204"/>
              </a:rPr>
              <a:t>Family group conferencing and other SB ways of working</a:t>
            </a:r>
            <a:endParaRPr lang="en-GB" dirty="0"/>
          </a:p>
          <a:p>
            <a:r>
              <a:rPr lang="en-GB" dirty="0"/>
              <a:t>Florence –Community Directory</a:t>
            </a:r>
          </a:p>
          <a:p>
            <a:r>
              <a:rPr lang="en-GB" dirty="0"/>
              <a:t>Mosaic-review forms</a:t>
            </a:r>
          </a:p>
          <a:p>
            <a:r>
              <a:rPr lang="en-GB" dirty="0"/>
              <a:t>Live Well Greenwich</a:t>
            </a:r>
          </a:p>
          <a:p>
            <a:pPr marL="0" indent="0">
              <a:buNone/>
            </a:pPr>
            <a:endParaRPr lang="en-GB" dirty="0"/>
          </a:p>
        </p:txBody>
      </p:sp>
      <p:pic>
        <p:nvPicPr>
          <p:cNvPr id="7" name="Picture 6">
            <a:extLst>
              <a:ext uri="{FF2B5EF4-FFF2-40B4-BE49-F238E27FC236}">
                <a16:creationId xmlns:a16="http://schemas.microsoft.com/office/drawing/2014/main" id="{F3AC72A8-B469-4AB0-8B06-7E51415CBBCA}"/>
              </a:ext>
            </a:extLst>
          </p:cNvPr>
          <p:cNvPicPr>
            <a:picLocks noChangeAspect="1"/>
          </p:cNvPicPr>
          <p:nvPr/>
        </p:nvPicPr>
        <p:blipFill rotWithShape="1">
          <a:blip r:embed="rId2"/>
          <a:srcRect l="5891" t="36710" r="87121" b="53075"/>
          <a:stretch/>
        </p:blipFill>
        <p:spPr>
          <a:xfrm>
            <a:off x="6801511" y="718172"/>
            <a:ext cx="718868" cy="700548"/>
          </a:xfrm>
          <a:prstGeom prst="rect">
            <a:avLst/>
          </a:prstGeom>
        </p:spPr>
      </p:pic>
    </p:spTree>
    <p:extLst>
      <p:ext uri="{BB962C8B-B14F-4D97-AF65-F5344CB8AC3E}">
        <p14:creationId xmlns:p14="http://schemas.microsoft.com/office/powerpoint/2010/main" val="3790712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4A91CD-45A2-4E18-8FCF-22643FFFFDDE}"/>
              </a:ext>
            </a:extLst>
          </p:cNvPr>
          <p:cNvSpPr/>
          <p:nvPr/>
        </p:nvSpPr>
        <p:spPr>
          <a:xfrm>
            <a:off x="8653612" y="75357"/>
            <a:ext cx="3538388" cy="60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graphicFrame>
        <p:nvGraphicFramePr>
          <p:cNvPr id="5" name="Table 6">
            <a:extLst>
              <a:ext uri="{FF2B5EF4-FFF2-40B4-BE49-F238E27FC236}">
                <a16:creationId xmlns:a16="http://schemas.microsoft.com/office/drawing/2014/main" id="{13AFD7AA-44CA-4A37-8275-62D4BDE9A0F1}"/>
              </a:ext>
            </a:extLst>
          </p:cNvPr>
          <p:cNvGraphicFramePr>
            <a:graphicFrameLocks noGrp="1"/>
          </p:cNvGraphicFramePr>
          <p:nvPr>
            <p:extLst>
              <p:ext uri="{D42A27DB-BD31-4B8C-83A1-F6EECF244321}">
                <p14:modId xmlns:p14="http://schemas.microsoft.com/office/powerpoint/2010/main" val="2458789979"/>
              </p:ext>
            </p:extLst>
          </p:nvPr>
        </p:nvGraphicFramePr>
        <p:xfrm>
          <a:off x="154663" y="779569"/>
          <a:ext cx="11897475" cy="4689840"/>
        </p:xfrm>
        <a:graphic>
          <a:graphicData uri="http://schemas.openxmlformats.org/drawingml/2006/table">
            <a:tbl>
              <a:tblPr firstRow="1" bandRow="1">
                <a:tableStyleId>{7DF18680-E054-41AD-8BC1-D1AEF772440D}</a:tableStyleId>
              </a:tblPr>
              <a:tblGrid>
                <a:gridCol w="828647">
                  <a:extLst>
                    <a:ext uri="{9D8B030D-6E8A-4147-A177-3AD203B41FA5}">
                      <a16:colId xmlns:a16="http://schemas.microsoft.com/office/drawing/2014/main" val="3040425474"/>
                    </a:ext>
                  </a:extLst>
                </a:gridCol>
                <a:gridCol w="687228">
                  <a:extLst>
                    <a:ext uri="{9D8B030D-6E8A-4147-A177-3AD203B41FA5}">
                      <a16:colId xmlns:a16="http://schemas.microsoft.com/office/drawing/2014/main" val="1531021532"/>
                    </a:ext>
                  </a:extLst>
                </a:gridCol>
                <a:gridCol w="648850">
                  <a:extLst>
                    <a:ext uri="{9D8B030D-6E8A-4147-A177-3AD203B41FA5}">
                      <a16:colId xmlns:a16="http://schemas.microsoft.com/office/drawing/2014/main" val="4098580068"/>
                    </a:ext>
                  </a:extLst>
                </a:gridCol>
                <a:gridCol w="648850">
                  <a:extLst>
                    <a:ext uri="{9D8B030D-6E8A-4147-A177-3AD203B41FA5}">
                      <a16:colId xmlns:a16="http://schemas.microsoft.com/office/drawing/2014/main" val="740946444"/>
                    </a:ext>
                  </a:extLst>
                </a:gridCol>
                <a:gridCol w="648850">
                  <a:extLst>
                    <a:ext uri="{9D8B030D-6E8A-4147-A177-3AD203B41FA5}">
                      <a16:colId xmlns:a16="http://schemas.microsoft.com/office/drawing/2014/main" val="2562483678"/>
                    </a:ext>
                  </a:extLst>
                </a:gridCol>
                <a:gridCol w="648850">
                  <a:extLst>
                    <a:ext uri="{9D8B030D-6E8A-4147-A177-3AD203B41FA5}">
                      <a16:colId xmlns:a16="http://schemas.microsoft.com/office/drawing/2014/main" val="3865427923"/>
                    </a:ext>
                  </a:extLst>
                </a:gridCol>
                <a:gridCol w="648850">
                  <a:extLst>
                    <a:ext uri="{9D8B030D-6E8A-4147-A177-3AD203B41FA5}">
                      <a16:colId xmlns:a16="http://schemas.microsoft.com/office/drawing/2014/main" val="1728101770"/>
                    </a:ext>
                  </a:extLst>
                </a:gridCol>
                <a:gridCol w="648850">
                  <a:extLst>
                    <a:ext uri="{9D8B030D-6E8A-4147-A177-3AD203B41FA5}">
                      <a16:colId xmlns:a16="http://schemas.microsoft.com/office/drawing/2014/main" val="1373915512"/>
                    </a:ext>
                  </a:extLst>
                </a:gridCol>
                <a:gridCol w="648850">
                  <a:extLst>
                    <a:ext uri="{9D8B030D-6E8A-4147-A177-3AD203B41FA5}">
                      <a16:colId xmlns:a16="http://schemas.microsoft.com/office/drawing/2014/main" val="406339617"/>
                    </a:ext>
                  </a:extLst>
                </a:gridCol>
                <a:gridCol w="648850">
                  <a:extLst>
                    <a:ext uri="{9D8B030D-6E8A-4147-A177-3AD203B41FA5}">
                      <a16:colId xmlns:a16="http://schemas.microsoft.com/office/drawing/2014/main" val="3321595969"/>
                    </a:ext>
                  </a:extLst>
                </a:gridCol>
                <a:gridCol w="648850">
                  <a:extLst>
                    <a:ext uri="{9D8B030D-6E8A-4147-A177-3AD203B41FA5}">
                      <a16:colId xmlns:a16="http://schemas.microsoft.com/office/drawing/2014/main" val="2632095173"/>
                    </a:ext>
                  </a:extLst>
                </a:gridCol>
                <a:gridCol w="648850">
                  <a:extLst>
                    <a:ext uri="{9D8B030D-6E8A-4147-A177-3AD203B41FA5}">
                      <a16:colId xmlns:a16="http://schemas.microsoft.com/office/drawing/2014/main" val="2709796585"/>
                    </a:ext>
                  </a:extLst>
                </a:gridCol>
                <a:gridCol w="648850">
                  <a:extLst>
                    <a:ext uri="{9D8B030D-6E8A-4147-A177-3AD203B41FA5}">
                      <a16:colId xmlns:a16="http://schemas.microsoft.com/office/drawing/2014/main" val="1876881110"/>
                    </a:ext>
                  </a:extLst>
                </a:gridCol>
                <a:gridCol w="648850">
                  <a:extLst>
                    <a:ext uri="{9D8B030D-6E8A-4147-A177-3AD203B41FA5}">
                      <a16:colId xmlns:a16="http://schemas.microsoft.com/office/drawing/2014/main" val="2412280831"/>
                    </a:ext>
                  </a:extLst>
                </a:gridCol>
                <a:gridCol w="648850">
                  <a:extLst>
                    <a:ext uri="{9D8B030D-6E8A-4147-A177-3AD203B41FA5}">
                      <a16:colId xmlns:a16="http://schemas.microsoft.com/office/drawing/2014/main" val="2109978246"/>
                    </a:ext>
                  </a:extLst>
                </a:gridCol>
                <a:gridCol w="648850">
                  <a:extLst>
                    <a:ext uri="{9D8B030D-6E8A-4147-A177-3AD203B41FA5}">
                      <a16:colId xmlns:a16="http://schemas.microsoft.com/office/drawing/2014/main" val="2285240988"/>
                    </a:ext>
                  </a:extLst>
                </a:gridCol>
                <a:gridCol w="648850">
                  <a:extLst>
                    <a:ext uri="{9D8B030D-6E8A-4147-A177-3AD203B41FA5}">
                      <a16:colId xmlns:a16="http://schemas.microsoft.com/office/drawing/2014/main" val="1196883518"/>
                    </a:ext>
                  </a:extLst>
                </a:gridCol>
                <a:gridCol w="648850">
                  <a:extLst>
                    <a:ext uri="{9D8B030D-6E8A-4147-A177-3AD203B41FA5}">
                      <a16:colId xmlns:a16="http://schemas.microsoft.com/office/drawing/2014/main" val="393466970"/>
                    </a:ext>
                  </a:extLst>
                </a:gridCol>
              </a:tblGrid>
              <a:tr h="316773">
                <a:tc>
                  <a:txBody>
                    <a:bodyPr/>
                    <a:lstStyle/>
                    <a:p>
                      <a:endParaRPr lang="en-US" sz="1600">
                        <a:solidFill>
                          <a:schemeClr val="bg1"/>
                        </a:solidFill>
                      </a:endParaRPr>
                    </a:p>
                  </a:txBody>
                  <a:tcPr anchor="ctr"/>
                </a:tc>
                <a:tc gridSpan="4">
                  <a:txBody>
                    <a:bodyPr/>
                    <a:lstStyle/>
                    <a:p>
                      <a:pPr algn="ctr"/>
                      <a:r>
                        <a:rPr lang="en-GB" sz="1200" dirty="0"/>
                        <a:t>February</a:t>
                      </a:r>
                      <a:endParaRPr lang="en-US" sz="1200" b="1" dirty="0">
                        <a:solidFill>
                          <a:schemeClr val="bg1"/>
                        </a:solidFill>
                      </a:endParaRPr>
                    </a:p>
                  </a:txBody>
                  <a:tcPr anchor="ctr"/>
                </a:tc>
                <a:tc hMerge="1">
                  <a:txBody>
                    <a:bodyPr/>
                    <a:lstStyle/>
                    <a:p>
                      <a:pPr algn="ctr"/>
                      <a:endParaRPr lang="en-US" sz="1200" b="1">
                        <a:solidFill>
                          <a:schemeClr val="bg1"/>
                        </a:solidFill>
                      </a:endParaRPr>
                    </a:p>
                  </a:txBody>
                  <a:tcPr anchor="ctr">
                    <a:solidFill>
                      <a:srgbClr val="CF0B3E"/>
                    </a:solidFill>
                  </a:tcPr>
                </a:tc>
                <a:tc hMerge="1">
                  <a:txBody>
                    <a:bodyPr/>
                    <a:lstStyle/>
                    <a:p>
                      <a:pPr algn="ctr"/>
                      <a:endParaRPr lang="en-US" sz="1200" b="1">
                        <a:solidFill>
                          <a:schemeClr val="bg1"/>
                        </a:solidFill>
                      </a:endParaRPr>
                    </a:p>
                  </a:txBody>
                  <a:tcPr anchor="ctr">
                    <a:solidFill>
                      <a:srgbClr val="CF0B3E"/>
                    </a:solidFill>
                  </a:tcPr>
                </a:tc>
                <a:tc hMerge="1">
                  <a:txBody>
                    <a:bodyPr/>
                    <a:lstStyle/>
                    <a:p>
                      <a:pPr algn="ctr"/>
                      <a:endParaRPr lang="en-US" sz="1200" b="1">
                        <a:solidFill>
                          <a:schemeClr val="bg1"/>
                        </a:solidFill>
                      </a:endParaRPr>
                    </a:p>
                  </a:txBody>
                  <a:tcPr anchor="ctr">
                    <a:solidFill>
                      <a:srgbClr val="CF0B3E"/>
                    </a:solidFill>
                  </a:tcPr>
                </a:tc>
                <a:tc gridSpan="5">
                  <a:txBody>
                    <a:bodyPr/>
                    <a:lstStyle/>
                    <a:p>
                      <a:pPr algn="ctr"/>
                      <a:r>
                        <a:rPr lang="en-GB" sz="1200" b="1" dirty="0">
                          <a:solidFill>
                            <a:schemeClr val="bg1"/>
                          </a:solidFill>
                        </a:rPr>
                        <a:t>March</a:t>
                      </a:r>
                      <a:endParaRPr lang="en-US" sz="1200" b="1" dirty="0">
                        <a:solidFill>
                          <a:schemeClr val="bg1"/>
                        </a:solidFill>
                      </a:endParaRPr>
                    </a:p>
                  </a:txBody>
                  <a:tcPr anchor="ctr"/>
                </a:tc>
                <a:tc hMerge="1">
                  <a:txBody>
                    <a:bodyPr/>
                    <a:lstStyle/>
                    <a:p>
                      <a:pPr algn="ctr"/>
                      <a:endParaRPr lang="en-US" sz="1200" b="1">
                        <a:solidFill>
                          <a:schemeClr val="bg1"/>
                        </a:solidFill>
                      </a:endParaRPr>
                    </a:p>
                  </a:txBody>
                  <a:tcPr anchor="ctr">
                    <a:solidFill>
                      <a:srgbClr val="CF0B3E"/>
                    </a:solidFill>
                  </a:tcPr>
                </a:tc>
                <a:tc hMerge="1">
                  <a:txBody>
                    <a:bodyPr/>
                    <a:lstStyle/>
                    <a:p>
                      <a:pPr algn="ctr"/>
                      <a:endParaRPr lang="en-US" sz="1200" b="1">
                        <a:solidFill>
                          <a:schemeClr val="bg1"/>
                        </a:solidFill>
                      </a:endParaRPr>
                    </a:p>
                  </a:txBody>
                  <a:tcPr anchor="ctr">
                    <a:solidFill>
                      <a:srgbClr val="CF0B3E"/>
                    </a:solidFill>
                  </a:tcPr>
                </a:tc>
                <a:tc hMerge="1">
                  <a:txBody>
                    <a:bodyPr/>
                    <a:lstStyle/>
                    <a:p>
                      <a:pPr algn="ctr"/>
                      <a:endParaRPr lang="en-US" sz="1200" b="1">
                        <a:solidFill>
                          <a:schemeClr val="bg1"/>
                        </a:solidFill>
                      </a:endParaRPr>
                    </a:p>
                  </a:txBody>
                  <a:tcPr anchor="ctr">
                    <a:solidFill>
                      <a:srgbClr val="CF0B3E"/>
                    </a:solidFill>
                  </a:tcPr>
                </a:tc>
                <a:tc hMerge="1">
                  <a:txBody>
                    <a:bodyPr/>
                    <a:lstStyle/>
                    <a:p>
                      <a:pPr algn="ctr"/>
                      <a:endParaRPr lang="en-US" sz="1200" b="1">
                        <a:solidFill>
                          <a:schemeClr val="bg1"/>
                        </a:solidFill>
                      </a:endParaRPr>
                    </a:p>
                  </a:txBody>
                  <a:tcPr anchor="ctr">
                    <a:solidFill>
                      <a:srgbClr val="CF0B3E"/>
                    </a:solidFill>
                  </a:tcPr>
                </a:tc>
                <a:tc gridSpan="4">
                  <a:txBody>
                    <a:bodyPr/>
                    <a:lstStyle/>
                    <a:p>
                      <a:pPr algn="ctr"/>
                      <a:r>
                        <a:rPr lang="en-GB" sz="1200" dirty="0"/>
                        <a:t>April</a:t>
                      </a:r>
                      <a:endParaRPr lang="en-US" sz="1200" b="1" dirty="0">
                        <a:solidFill>
                          <a:schemeClr val="bg1"/>
                        </a:solidFill>
                      </a:endParaRPr>
                    </a:p>
                  </a:txBody>
                  <a:tcPr anchor="ctr"/>
                </a:tc>
                <a:tc hMerge="1">
                  <a:txBody>
                    <a:bodyPr/>
                    <a:lstStyle/>
                    <a:p>
                      <a:pPr algn="ctr"/>
                      <a:endParaRPr lang="en-US" sz="1200" b="1">
                        <a:solidFill>
                          <a:schemeClr val="bg1"/>
                        </a:solidFill>
                      </a:endParaRPr>
                    </a:p>
                  </a:txBody>
                  <a:tcPr anchor="ctr">
                    <a:solidFill>
                      <a:srgbClr val="CF0B3E"/>
                    </a:solidFill>
                  </a:tcPr>
                </a:tc>
                <a:tc hMerge="1">
                  <a:txBody>
                    <a:bodyPr/>
                    <a:lstStyle/>
                    <a:p>
                      <a:pPr algn="ctr"/>
                      <a:endParaRPr lang="en-US" sz="1200" b="1">
                        <a:solidFill>
                          <a:schemeClr val="bg1"/>
                        </a:solidFill>
                      </a:endParaRPr>
                    </a:p>
                  </a:txBody>
                  <a:tcPr anchor="ctr">
                    <a:solidFill>
                      <a:srgbClr val="CF0B3E"/>
                    </a:solidFill>
                  </a:tcPr>
                </a:tc>
                <a:tc hMerge="1">
                  <a:txBody>
                    <a:bodyPr/>
                    <a:lstStyle/>
                    <a:p>
                      <a:pPr algn="ctr"/>
                      <a:endParaRPr lang="en-US" sz="1200" b="1">
                        <a:solidFill>
                          <a:schemeClr val="bg1"/>
                        </a:solidFill>
                      </a:endParaRPr>
                    </a:p>
                  </a:txBody>
                  <a:tcPr anchor="ctr">
                    <a:solidFill>
                      <a:srgbClr val="CF0B3E"/>
                    </a:solidFill>
                  </a:tcPr>
                </a:tc>
                <a:tc gridSpan="4">
                  <a:txBody>
                    <a:bodyPr/>
                    <a:lstStyle/>
                    <a:p>
                      <a:pPr algn="ctr"/>
                      <a:r>
                        <a:rPr lang="en-US" sz="1200" dirty="0"/>
                        <a:t>May</a:t>
                      </a:r>
                      <a:endParaRPr lang="en-US" sz="1200" b="1" dirty="0">
                        <a:solidFill>
                          <a:schemeClr val="bg1"/>
                        </a:solidFill>
                      </a:endParaRPr>
                    </a:p>
                  </a:txBody>
                  <a:tcPr anchor="ctr"/>
                </a:tc>
                <a:tc hMerge="1">
                  <a:txBody>
                    <a:bodyPr/>
                    <a:lstStyle/>
                    <a:p>
                      <a:pPr algn="ctr"/>
                      <a:endParaRPr lang="en-US" sz="1200" b="1">
                        <a:solidFill>
                          <a:schemeClr val="bg1"/>
                        </a:solidFill>
                      </a:endParaRPr>
                    </a:p>
                  </a:txBody>
                  <a:tcPr anchor="ctr">
                    <a:solidFill>
                      <a:srgbClr val="CF0B3E"/>
                    </a:solidFill>
                  </a:tcPr>
                </a:tc>
                <a:tc hMerge="1">
                  <a:txBody>
                    <a:bodyPr/>
                    <a:lstStyle/>
                    <a:p>
                      <a:pPr algn="ctr"/>
                      <a:endParaRPr lang="en-US" sz="1200" b="1">
                        <a:solidFill>
                          <a:schemeClr val="bg1"/>
                        </a:solidFill>
                      </a:endParaRPr>
                    </a:p>
                  </a:txBody>
                  <a:tcPr anchor="ctr">
                    <a:solidFill>
                      <a:srgbClr val="CF0B3E"/>
                    </a:solidFill>
                  </a:tcPr>
                </a:tc>
                <a:tc hMerge="1">
                  <a:txBody>
                    <a:bodyPr/>
                    <a:lstStyle/>
                    <a:p>
                      <a:pPr algn="ctr"/>
                      <a:endParaRPr lang="en-US" sz="1200" b="1">
                        <a:solidFill>
                          <a:schemeClr val="bg1"/>
                        </a:solidFill>
                      </a:endParaRPr>
                    </a:p>
                  </a:txBody>
                  <a:tcPr anchor="ctr">
                    <a:solidFill>
                      <a:srgbClr val="CF0B3E"/>
                    </a:solidFill>
                  </a:tcPr>
                </a:tc>
                <a:extLst>
                  <a:ext uri="{0D108BD9-81ED-4DB2-BD59-A6C34878D82A}">
                    <a16:rowId xmlns:a16="http://schemas.microsoft.com/office/drawing/2014/main" val="1292490722"/>
                  </a:ext>
                </a:extLst>
              </a:tr>
              <a:tr h="360000">
                <a:tc>
                  <a:txBody>
                    <a:bodyPr/>
                    <a:lstStyle/>
                    <a:p>
                      <a:r>
                        <a:rPr lang="en-GB" sz="1600" dirty="0"/>
                        <a:t>w/c</a:t>
                      </a:r>
                      <a:endParaRPr lang="en-US" sz="1600" dirty="0">
                        <a:solidFill>
                          <a:schemeClr val="bg1"/>
                        </a:solidFill>
                      </a:endParaRPr>
                    </a:p>
                  </a:txBody>
                  <a:tcPr anchor="ctr"/>
                </a:tc>
                <a:tc>
                  <a:txBody>
                    <a:bodyPr/>
                    <a:lstStyle/>
                    <a:p>
                      <a:pPr algn="ctr"/>
                      <a:r>
                        <a:rPr lang="en-GB" sz="1200" dirty="0"/>
                        <a:t>01/02</a:t>
                      </a:r>
                      <a:endParaRPr lang="en-US" sz="1200" b="1" dirty="0">
                        <a:solidFill>
                          <a:schemeClr val="bg1"/>
                        </a:solidFill>
                      </a:endParaRPr>
                    </a:p>
                  </a:txBody>
                  <a:tcPr anchor="ctr"/>
                </a:tc>
                <a:tc>
                  <a:txBody>
                    <a:bodyPr/>
                    <a:lstStyle/>
                    <a:p>
                      <a:pPr algn="ctr"/>
                      <a:r>
                        <a:rPr lang="en-GB" sz="1200" dirty="0"/>
                        <a:t>08/02</a:t>
                      </a:r>
                      <a:endParaRPr lang="en-US" sz="1200" b="1" dirty="0">
                        <a:solidFill>
                          <a:schemeClr val="bg1"/>
                        </a:solidFill>
                      </a:endParaRPr>
                    </a:p>
                  </a:txBody>
                  <a:tcPr anchor="ctr"/>
                </a:tc>
                <a:tc>
                  <a:txBody>
                    <a:bodyPr/>
                    <a:lstStyle/>
                    <a:p>
                      <a:pPr algn="ctr"/>
                      <a:r>
                        <a:rPr lang="en-GB" sz="1200" dirty="0"/>
                        <a:t>15/02</a:t>
                      </a:r>
                      <a:endParaRPr lang="en-US" sz="1200" b="1" dirty="0">
                        <a:solidFill>
                          <a:schemeClr val="bg1"/>
                        </a:solidFill>
                      </a:endParaRPr>
                    </a:p>
                  </a:txBody>
                  <a:tcPr anchor="ctr"/>
                </a:tc>
                <a:tc>
                  <a:txBody>
                    <a:bodyPr/>
                    <a:lstStyle/>
                    <a:p>
                      <a:pPr algn="ctr"/>
                      <a:r>
                        <a:rPr lang="en-GB" sz="1200" dirty="0"/>
                        <a:t>22/02</a:t>
                      </a:r>
                      <a:endParaRPr lang="en-US" sz="1200" b="1" dirty="0">
                        <a:solidFill>
                          <a:schemeClr val="bg1"/>
                        </a:solidFill>
                      </a:endParaRPr>
                    </a:p>
                  </a:txBody>
                  <a:tcPr anchor="ctr"/>
                </a:tc>
                <a:tc>
                  <a:txBody>
                    <a:bodyPr/>
                    <a:lstStyle/>
                    <a:p>
                      <a:pPr algn="ctr"/>
                      <a:r>
                        <a:rPr lang="en-GB" sz="1200" dirty="0"/>
                        <a:t>01/03</a:t>
                      </a:r>
                      <a:endParaRPr lang="en-US" sz="1200" b="1" dirty="0">
                        <a:solidFill>
                          <a:schemeClr val="bg1"/>
                        </a:solidFill>
                      </a:endParaRPr>
                    </a:p>
                  </a:txBody>
                  <a:tcPr anchor="ctr"/>
                </a:tc>
                <a:tc>
                  <a:txBody>
                    <a:bodyPr/>
                    <a:lstStyle/>
                    <a:p>
                      <a:pPr algn="ctr"/>
                      <a:r>
                        <a:rPr lang="en-GB" sz="1200" dirty="0"/>
                        <a:t>08/03</a:t>
                      </a:r>
                      <a:endParaRPr lang="en-US" sz="1200" b="1" dirty="0">
                        <a:solidFill>
                          <a:schemeClr val="bg1"/>
                        </a:solidFill>
                      </a:endParaRPr>
                    </a:p>
                  </a:txBody>
                  <a:tcPr anchor="ctr"/>
                </a:tc>
                <a:tc>
                  <a:txBody>
                    <a:bodyPr/>
                    <a:lstStyle/>
                    <a:p>
                      <a:pPr algn="ctr"/>
                      <a:r>
                        <a:rPr lang="en-GB" sz="1200" dirty="0"/>
                        <a:t>15/03</a:t>
                      </a:r>
                      <a:endParaRPr lang="en-US" sz="1200" b="1" dirty="0">
                        <a:solidFill>
                          <a:schemeClr val="bg1"/>
                        </a:solidFill>
                      </a:endParaRPr>
                    </a:p>
                  </a:txBody>
                  <a:tcPr anchor="ctr"/>
                </a:tc>
                <a:tc>
                  <a:txBody>
                    <a:bodyPr/>
                    <a:lstStyle/>
                    <a:p>
                      <a:pPr algn="ctr"/>
                      <a:r>
                        <a:rPr lang="en-GB" sz="1200" dirty="0"/>
                        <a:t>22/03</a:t>
                      </a:r>
                      <a:endParaRPr lang="en-US" sz="1200" b="1" dirty="0">
                        <a:solidFill>
                          <a:schemeClr val="bg1"/>
                        </a:solidFill>
                      </a:endParaRPr>
                    </a:p>
                  </a:txBody>
                  <a:tcPr anchor="ctr"/>
                </a:tc>
                <a:tc>
                  <a:txBody>
                    <a:bodyPr/>
                    <a:lstStyle/>
                    <a:p>
                      <a:pPr algn="ctr"/>
                      <a:r>
                        <a:rPr lang="en-GB" sz="1200" dirty="0"/>
                        <a:t>29/03</a:t>
                      </a:r>
                      <a:endParaRPr lang="en-US" sz="1200" b="1" dirty="0">
                        <a:solidFill>
                          <a:schemeClr val="bg1"/>
                        </a:solidFill>
                      </a:endParaRPr>
                    </a:p>
                  </a:txBody>
                  <a:tcPr anchor="ctr"/>
                </a:tc>
                <a:tc>
                  <a:txBody>
                    <a:bodyPr/>
                    <a:lstStyle/>
                    <a:p>
                      <a:pPr algn="ctr"/>
                      <a:r>
                        <a:rPr lang="en-GB" sz="1200" dirty="0"/>
                        <a:t>05/04</a:t>
                      </a:r>
                      <a:endParaRPr lang="en-US" sz="1200" b="1" dirty="0">
                        <a:solidFill>
                          <a:schemeClr val="bg1"/>
                        </a:solidFill>
                      </a:endParaRPr>
                    </a:p>
                  </a:txBody>
                  <a:tcPr anchor="ctr"/>
                </a:tc>
                <a:tc>
                  <a:txBody>
                    <a:bodyPr/>
                    <a:lstStyle/>
                    <a:p>
                      <a:pPr algn="ctr"/>
                      <a:r>
                        <a:rPr lang="en-GB" sz="1200" dirty="0"/>
                        <a:t>12/04</a:t>
                      </a:r>
                      <a:endParaRPr lang="en-US" sz="1200" b="1" dirty="0">
                        <a:solidFill>
                          <a:schemeClr val="bg1"/>
                        </a:solidFill>
                      </a:endParaRPr>
                    </a:p>
                  </a:txBody>
                  <a:tcPr anchor="ctr"/>
                </a:tc>
                <a:tc>
                  <a:txBody>
                    <a:bodyPr/>
                    <a:lstStyle/>
                    <a:p>
                      <a:pPr algn="ctr"/>
                      <a:r>
                        <a:rPr lang="en-US" sz="1200" dirty="0"/>
                        <a:t>19/04</a:t>
                      </a:r>
                      <a:endParaRPr lang="en-US" sz="1200" b="1" dirty="0">
                        <a:solidFill>
                          <a:schemeClr val="bg1"/>
                        </a:solidFill>
                      </a:endParaRPr>
                    </a:p>
                  </a:txBody>
                  <a:tcPr anchor="ctr"/>
                </a:tc>
                <a:tc>
                  <a:txBody>
                    <a:bodyPr/>
                    <a:lstStyle/>
                    <a:p>
                      <a:pPr algn="ctr"/>
                      <a:r>
                        <a:rPr lang="en-US" sz="1200" dirty="0"/>
                        <a:t>26/04</a:t>
                      </a:r>
                      <a:endParaRPr lang="en-US" sz="1200" b="1" dirty="0">
                        <a:solidFill>
                          <a:schemeClr val="bg1"/>
                        </a:solidFill>
                      </a:endParaRPr>
                    </a:p>
                  </a:txBody>
                  <a:tcPr anchor="ctr"/>
                </a:tc>
                <a:tc>
                  <a:txBody>
                    <a:bodyPr/>
                    <a:lstStyle/>
                    <a:p>
                      <a:pPr algn="ctr"/>
                      <a:r>
                        <a:rPr lang="en-US" sz="1200" dirty="0"/>
                        <a:t>03/05</a:t>
                      </a:r>
                      <a:endParaRPr lang="en-US" sz="1200" b="1" dirty="0">
                        <a:solidFill>
                          <a:schemeClr val="bg1"/>
                        </a:solidFill>
                      </a:endParaRPr>
                    </a:p>
                  </a:txBody>
                  <a:tcPr anchor="ctr"/>
                </a:tc>
                <a:tc>
                  <a:txBody>
                    <a:bodyPr/>
                    <a:lstStyle/>
                    <a:p>
                      <a:pPr algn="ctr"/>
                      <a:r>
                        <a:rPr lang="en-US" sz="1200" dirty="0"/>
                        <a:t>10/05</a:t>
                      </a:r>
                      <a:endParaRPr lang="en-US" sz="1200" b="1" dirty="0">
                        <a:solidFill>
                          <a:schemeClr val="bg1"/>
                        </a:solidFill>
                      </a:endParaRPr>
                    </a:p>
                  </a:txBody>
                  <a:tcPr anchor="ctr"/>
                </a:tc>
                <a:tc>
                  <a:txBody>
                    <a:bodyPr/>
                    <a:lstStyle/>
                    <a:p>
                      <a:pPr algn="ctr"/>
                      <a:r>
                        <a:rPr lang="en-US" sz="1200" dirty="0"/>
                        <a:t>17/05</a:t>
                      </a:r>
                      <a:endParaRPr lang="en-US" sz="1200" b="1" dirty="0">
                        <a:solidFill>
                          <a:schemeClr val="bg1"/>
                        </a:solidFill>
                      </a:endParaRPr>
                    </a:p>
                  </a:txBody>
                  <a:tcPr anchor="ctr"/>
                </a:tc>
                <a:tc>
                  <a:txBody>
                    <a:bodyPr/>
                    <a:lstStyle/>
                    <a:p>
                      <a:pPr algn="ctr"/>
                      <a:r>
                        <a:rPr lang="en-US" sz="1200" dirty="0"/>
                        <a:t>24/05</a:t>
                      </a:r>
                      <a:endParaRPr lang="en-US" sz="1200" b="1" dirty="0">
                        <a:solidFill>
                          <a:schemeClr val="bg1"/>
                        </a:solidFill>
                      </a:endParaRPr>
                    </a:p>
                  </a:txBody>
                  <a:tcPr anchor="ctr"/>
                </a:tc>
                <a:extLst>
                  <a:ext uri="{0D108BD9-81ED-4DB2-BD59-A6C34878D82A}">
                    <a16:rowId xmlns:a16="http://schemas.microsoft.com/office/drawing/2014/main" val="723394224"/>
                  </a:ext>
                </a:extLst>
              </a:tr>
              <a:tr h="1080000">
                <a:tc>
                  <a:txBody>
                    <a:bodyPr/>
                    <a:lstStyle/>
                    <a:p>
                      <a:r>
                        <a:rPr lang="en-US" sz="1000" b="1" dirty="0"/>
                        <a:t>Strategic Overview for Members, DMT &amp; HAS  S/</a:t>
                      </a:r>
                      <a:r>
                        <a:rPr lang="en-US" sz="1000" b="1" dirty="0" err="1"/>
                        <a:t>Ms</a:t>
                      </a:r>
                      <a:r>
                        <a:rPr lang="en-US" sz="1000" b="1" dirty="0"/>
                        <a:t>   </a:t>
                      </a:r>
                      <a:r>
                        <a:rPr lang="en-US" sz="2800" b="1" dirty="0">
                          <a:solidFill>
                            <a:srgbClr val="00B050"/>
                          </a:solidFill>
                        </a:rPr>
                        <a:t>*</a:t>
                      </a:r>
                    </a:p>
                  </a:txBody>
                  <a:tcPr marL="36000" marR="36000" anchor="ctr"/>
                </a:tc>
                <a:tc>
                  <a:txBody>
                    <a:bodyPr/>
                    <a:lstStyle/>
                    <a:p>
                      <a:endParaRPr lang="en-US" sz="1100" dirty="0"/>
                    </a:p>
                  </a:txBody>
                  <a:tcPr/>
                </a:tc>
                <a:tc>
                  <a:txBody>
                    <a:bodyPr/>
                    <a:lstStyle/>
                    <a:p>
                      <a:pPr marL="0" marR="0" lvl="0" indent="0" algn="l" defTabSz="914406" rtl="0" eaLnBrk="1" fontAlgn="auto" latinLnBrk="0" hangingPunct="1">
                        <a:lnSpc>
                          <a:spcPct val="100000"/>
                        </a:lnSpc>
                        <a:spcBef>
                          <a:spcPts val="0"/>
                        </a:spcBef>
                        <a:spcAft>
                          <a:spcPts val="300"/>
                        </a:spcAft>
                        <a:buClrTx/>
                        <a:buSzTx/>
                        <a:buFont typeface="Wingdings" panose="05000000000000000000" pitchFamily="2" charset="2"/>
                        <a:buNone/>
                        <a:tabLst/>
                        <a:defRPr/>
                      </a:pPr>
                      <a:endParaRPr lang="en-GB" sz="1100" b="1"/>
                    </a:p>
                  </a:txBody>
                  <a:tcPr/>
                </a:tc>
                <a:tc>
                  <a:txBody>
                    <a:bodyPr/>
                    <a:lstStyle/>
                    <a:p>
                      <a:pPr marL="171450" indent="-171450">
                        <a:buFontTx/>
                        <a:buChar char="-"/>
                      </a:pPr>
                      <a:endParaRPr lang="en-US" sz="1100" kern="1200">
                        <a:solidFill>
                          <a:schemeClr val="dk1"/>
                        </a:solidFill>
                        <a:latin typeface="+mn-lt"/>
                        <a:ea typeface="+mn-ea"/>
                        <a:cs typeface="+mn-cs"/>
                      </a:endParaRPr>
                    </a:p>
                  </a:txBody>
                  <a:tcPr/>
                </a:tc>
                <a:tc>
                  <a:txBody>
                    <a:bodyPr/>
                    <a:lstStyle/>
                    <a:p>
                      <a:pPr marL="171450" indent="-171450">
                        <a:buFontTx/>
                        <a:buChar char="-"/>
                      </a:pPr>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pPr marL="0" marR="0" lvl="0" indent="0" algn="l" defTabSz="914406" rtl="0" eaLnBrk="1" fontAlgn="auto" latinLnBrk="0" hangingPunct="1">
                        <a:lnSpc>
                          <a:spcPct val="100000"/>
                        </a:lnSpc>
                        <a:spcBef>
                          <a:spcPts val="0"/>
                        </a:spcBef>
                        <a:spcAft>
                          <a:spcPts val="300"/>
                        </a:spcAft>
                        <a:buClrTx/>
                        <a:buSzTx/>
                        <a:buFont typeface="Wingdings" panose="05000000000000000000" pitchFamily="2" charset="2"/>
                        <a:buNone/>
                        <a:tabLst/>
                        <a:defRPr/>
                      </a:pPr>
                      <a:endParaRPr lang="en-GB" sz="1100"/>
                    </a:p>
                  </a:txBody>
                  <a:tcPr/>
                </a:tc>
                <a:tc>
                  <a:txBody>
                    <a:bodyPr/>
                    <a:lstStyle/>
                    <a:p>
                      <a:endParaRPr lang="en-US" sz="1100"/>
                    </a:p>
                  </a:txBody>
                  <a:tcPr/>
                </a:tc>
                <a:tc>
                  <a:txBody>
                    <a:bodyPr/>
                    <a:lstStyle/>
                    <a:p>
                      <a:pPr marL="171450" indent="-171450">
                        <a:buFontTx/>
                        <a:buChar char="-"/>
                      </a:pPr>
                      <a:endParaRPr lang="en-US" sz="1100" dirty="0"/>
                    </a:p>
                  </a:txBody>
                  <a:tcPr/>
                </a:tc>
                <a:tc>
                  <a:txBody>
                    <a:bodyPr/>
                    <a:lstStyle/>
                    <a:p>
                      <a:pPr marL="171450" indent="-171450">
                        <a:buFontTx/>
                        <a:buChar char="-"/>
                      </a:pPr>
                      <a:endParaRPr lang="en-US" sz="1100"/>
                    </a:p>
                  </a:txBody>
                  <a:tcPr/>
                </a:tc>
                <a:tc>
                  <a:txBody>
                    <a:bodyPr/>
                    <a:lstStyle/>
                    <a:p>
                      <a:pPr marL="171450" indent="-171450">
                        <a:buFontTx/>
                        <a:buChar char="-"/>
                      </a:pPr>
                      <a:endParaRPr lang="en-US" sz="1100" dirty="0"/>
                    </a:p>
                  </a:txBody>
                  <a:tcPr/>
                </a:tc>
                <a:tc>
                  <a:txBody>
                    <a:bodyPr/>
                    <a:lstStyle/>
                    <a:p>
                      <a:pPr marL="171450" indent="-171450">
                        <a:buFontTx/>
                        <a:buChar char="-"/>
                      </a:pPr>
                      <a:endParaRPr lang="en-US" sz="1100"/>
                    </a:p>
                  </a:txBody>
                  <a:tcPr/>
                </a:tc>
                <a:tc>
                  <a:txBody>
                    <a:bodyPr/>
                    <a:lstStyle/>
                    <a:p>
                      <a:pPr marL="171450" indent="-171450">
                        <a:buFontTx/>
                        <a:buChar char="-"/>
                      </a:pPr>
                      <a:endParaRPr lang="en-US" sz="1100"/>
                    </a:p>
                  </a:txBody>
                  <a:tcPr/>
                </a:tc>
                <a:tc>
                  <a:txBody>
                    <a:bodyPr/>
                    <a:lstStyle/>
                    <a:p>
                      <a:pPr marL="171450" indent="-171450">
                        <a:buFontTx/>
                        <a:buChar char="-"/>
                      </a:pPr>
                      <a:endParaRPr lang="en-US" sz="1100"/>
                    </a:p>
                  </a:txBody>
                  <a:tcPr/>
                </a:tc>
                <a:tc>
                  <a:txBody>
                    <a:bodyPr/>
                    <a:lstStyle/>
                    <a:p>
                      <a:pPr marL="171450" indent="-171450">
                        <a:buFontTx/>
                        <a:buChar char="-"/>
                      </a:pPr>
                      <a:endParaRPr lang="en-US" sz="1100"/>
                    </a:p>
                  </a:txBody>
                  <a:tcPr/>
                </a:tc>
                <a:tc>
                  <a:txBody>
                    <a:bodyPr/>
                    <a:lstStyle/>
                    <a:p>
                      <a:pPr marL="171450" indent="-171450">
                        <a:buFontTx/>
                        <a:buChar char="-"/>
                      </a:pPr>
                      <a:endParaRPr lang="en-US" sz="1100"/>
                    </a:p>
                  </a:txBody>
                  <a:tcPr/>
                </a:tc>
                <a:extLst>
                  <a:ext uri="{0D108BD9-81ED-4DB2-BD59-A6C34878D82A}">
                    <a16:rowId xmlns:a16="http://schemas.microsoft.com/office/drawing/2014/main" val="2069117982"/>
                  </a:ext>
                </a:extLst>
              </a:tr>
              <a:tr h="999041">
                <a:tc>
                  <a:txBody>
                    <a:bodyPr/>
                    <a:lstStyle/>
                    <a:p>
                      <a:r>
                        <a:rPr lang="en-GB" sz="1000" b="1" dirty="0">
                          <a:solidFill>
                            <a:schemeClr val="tx1"/>
                          </a:solidFill>
                        </a:rPr>
                        <a:t>Practice Supervisors Development Program (PSDP)</a:t>
                      </a:r>
                      <a:r>
                        <a:rPr lang="en-GB" sz="1200" b="1" dirty="0">
                          <a:solidFill>
                            <a:schemeClr val="tx1"/>
                          </a:solidFill>
                        </a:rPr>
                        <a:t> </a:t>
                      </a:r>
                      <a:r>
                        <a:rPr lang="en-GB" sz="2400" b="1" dirty="0">
                          <a:solidFill>
                            <a:srgbClr val="FF0000"/>
                          </a:solidFill>
                        </a:rPr>
                        <a:t>*</a:t>
                      </a:r>
                      <a:endParaRPr lang="en-US" sz="2400" b="1" dirty="0">
                        <a:solidFill>
                          <a:srgbClr val="FF0000"/>
                        </a:solidFill>
                      </a:endParaRPr>
                    </a:p>
                  </a:txBody>
                  <a:tcPr marL="36000" marR="36000" anchor="ctr"/>
                </a:tc>
                <a:tc>
                  <a:txBody>
                    <a:bodyPr/>
                    <a:lstStyle/>
                    <a:p>
                      <a:endParaRPr lang="en-US" sz="1100" dirty="0"/>
                    </a:p>
                  </a:txBody>
                  <a:tcPr/>
                </a:tc>
                <a:tc>
                  <a:txBody>
                    <a:bodyPr/>
                    <a:lstStyle/>
                    <a:p>
                      <a:pPr marL="0" marR="0" lvl="0" indent="0" algn="l" defTabSz="914406" rtl="0" eaLnBrk="1" fontAlgn="auto" latinLnBrk="0" hangingPunct="1">
                        <a:lnSpc>
                          <a:spcPct val="100000"/>
                        </a:lnSpc>
                        <a:spcBef>
                          <a:spcPts val="0"/>
                        </a:spcBef>
                        <a:spcAft>
                          <a:spcPts val="300"/>
                        </a:spcAft>
                        <a:buClrTx/>
                        <a:buSzTx/>
                        <a:buFont typeface="Wingdings" panose="05000000000000000000" pitchFamily="2" charset="2"/>
                        <a:buNone/>
                        <a:tabLst/>
                        <a:defRPr/>
                      </a:pPr>
                      <a:endParaRPr lang="en-GB" sz="1100" b="1"/>
                    </a:p>
                  </a:txBody>
                  <a:tcPr/>
                </a:tc>
                <a:tc>
                  <a:txBody>
                    <a:bodyPr/>
                    <a:lstStyle/>
                    <a:p>
                      <a:pPr marL="171450" indent="-171450">
                        <a:buFontTx/>
                        <a:buChar char="-"/>
                      </a:pPr>
                      <a:endParaRPr lang="en-US" sz="1100" kern="1200">
                        <a:solidFill>
                          <a:schemeClr val="dk1"/>
                        </a:solidFill>
                        <a:latin typeface="+mn-lt"/>
                        <a:ea typeface="+mn-ea"/>
                        <a:cs typeface="+mn-cs"/>
                      </a:endParaRPr>
                    </a:p>
                  </a:txBody>
                  <a:tcPr/>
                </a:tc>
                <a:tc>
                  <a:txBody>
                    <a:bodyPr/>
                    <a:lstStyle/>
                    <a:p>
                      <a:pPr marL="171450" indent="-171450">
                        <a:buFontTx/>
                        <a:buChar char="-"/>
                      </a:pPr>
                      <a:endParaRPr lang="en-US" sz="1100" dirty="0"/>
                    </a:p>
                  </a:txBody>
                  <a:tcPr/>
                </a:tc>
                <a:tc>
                  <a:txBody>
                    <a:bodyPr/>
                    <a:lstStyle/>
                    <a:p>
                      <a:endParaRPr lang="en-US" sz="1100" dirty="0"/>
                    </a:p>
                  </a:txBody>
                  <a:tcPr/>
                </a:tc>
                <a:tc>
                  <a:txBody>
                    <a:bodyPr/>
                    <a:lstStyle/>
                    <a:p>
                      <a:endParaRPr lang="en-US" sz="1100"/>
                    </a:p>
                  </a:txBody>
                  <a:tcPr/>
                </a:tc>
                <a:tc>
                  <a:txBody>
                    <a:bodyPr/>
                    <a:lstStyle/>
                    <a:p>
                      <a:endParaRPr lang="en-US" sz="1100" dirty="0"/>
                    </a:p>
                  </a:txBody>
                  <a:tcPr/>
                </a:tc>
                <a:tc>
                  <a:txBody>
                    <a:bodyPr/>
                    <a:lstStyle/>
                    <a:p>
                      <a:pPr marL="0" marR="0" lvl="0" indent="0" algn="l" defTabSz="914406" rtl="0" eaLnBrk="1" fontAlgn="auto" latinLnBrk="0" hangingPunct="1">
                        <a:lnSpc>
                          <a:spcPct val="100000"/>
                        </a:lnSpc>
                        <a:spcBef>
                          <a:spcPts val="0"/>
                        </a:spcBef>
                        <a:spcAft>
                          <a:spcPts val="300"/>
                        </a:spcAft>
                        <a:buClrTx/>
                        <a:buSzTx/>
                        <a:buFont typeface="Wingdings" panose="05000000000000000000" pitchFamily="2" charset="2"/>
                        <a:buNone/>
                        <a:tabLst/>
                        <a:defRPr/>
                      </a:pPr>
                      <a:endParaRPr lang="en-GB" sz="1100"/>
                    </a:p>
                  </a:txBody>
                  <a:tcPr/>
                </a:tc>
                <a:tc>
                  <a:txBody>
                    <a:bodyPr/>
                    <a:lstStyle/>
                    <a:p>
                      <a:endParaRPr lang="en-US" sz="1100"/>
                    </a:p>
                  </a:txBody>
                  <a:tcPr/>
                </a:tc>
                <a:tc>
                  <a:txBody>
                    <a:bodyPr/>
                    <a:lstStyle/>
                    <a:p>
                      <a:pPr marL="171450" indent="-171450">
                        <a:buFontTx/>
                        <a:buChar char="-"/>
                      </a:pPr>
                      <a:endParaRPr lang="en-US" sz="1100" dirty="0"/>
                    </a:p>
                  </a:txBody>
                  <a:tcPr/>
                </a:tc>
                <a:tc>
                  <a:txBody>
                    <a:bodyPr/>
                    <a:lstStyle/>
                    <a:p>
                      <a:pPr marL="171450" indent="-171450">
                        <a:buFontTx/>
                        <a:buChar char="-"/>
                      </a:pPr>
                      <a:endParaRPr lang="en-US" sz="1100"/>
                    </a:p>
                  </a:txBody>
                  <a:tcPr/>
                </a:tc>
                <a:tc>
                  <a:txBody>
                    <a:bodyPr/>
                    <a:lstStyle/>
                    <a:p>
                      <a:pPr marL="171450" indent="-171450">
                        <a:buFontTx/>
                        <a:buChar char="-"/>
                      </a:pPr>
                      <a:endParaRPr lang="en-US" sz="1100"/>
                    </a:p>
                  </a:txBody>
                  <a:tcPr/>
                </a:tc>
                <a:tc>
                  <a:txBody>
                    <a:bodyPr/>
                    <a:lstStyle/>
                    <a:p>
                      <a:pPr marL="171450" indent="-171450">
                        <a:buFontTx/>
                        <a:buChar char="-"/>
                      </a:pPr>
                      <a:endParaRPr lang="en-US" sz="1100"/>
                    </a:p>
                  </a:txBody>
                  <a:tcPr/>
                </a:tc>
                <a:tc>
                  <a:txBody>
                    <a:bodyPr/>
                    <a:lstStyle/>
                    <a:p>
                      <a:pPr marL="171450" indent="-171450">
                        <a:buFontTx/>
                        <a:buChar char="-"/>
                      </a:pPr>
                      <a:endParaRPr lang="en-US" sz="1100"/>
                    </a:p>
                  </a:txBody>
                  <a:tcPr/>
                </a:tc>
                <a:tc>
                  <a:txBody>
                    <a:bodyPr/>
                    <a:lstStyle/>
                    <a:p>
                      <a:pPr marL="171450" indent="-171450">
                        <a:buFontTx/>
                        <a:buChar char="-"/>
                      </a:pPr>
                      <a:endParaRPr lang="en-US" sz="1100" dirty="0"/>
                    </a:p>
                  </a:txBody>
                  <a:tcPr/>
                </a:tc>
                <a:tc>
                  <a:txBody>
                    <a:bodyPr/>
                    <a:lstStyle/>
                    <a:p>
                      <a:pPr marL="171450" indent="-171450">
                        <a:buFontTx/>
                        <a:buChar char="-"/>
                      </a:pPr>
                      <a:endParaRPr lang="en-US" sz="1100"/>
                    </a:p>
                  </a:txBody>
                  <a:tcPr/>
                </a:tc>
                <a:tc>
                  <a:txBody>
                    <a:bodyPr/>
                    <a:lstStyle/>
                    <a:p>
                      <a:pPr marL="171450" indent="-171450">
                        <a:buFontTx/>
                        <a:buChar char="-"/>
                      </a:pPr>
                      <a:endParaRPr lang="en-US" sz="1100"/>
                    </a:p>
                  </a:txBody>
                  <a:tcPr/>
                </a:tc>
                <a:extLst>
                  <a:ext uri="{0D108BD9-81ED-4DB2-BD59-A6C34878D82A}">
                    <a16:rowId xmlns:a16="http://schemas.microsoft.com/office/drawing/2014/main" val="3593235891"/>
                  </a:ext>
                </a:extLst>
              </a:tr>
              <a:tr h="900000">
                <a:tc>
                  <a:txBody>
                    <a:bodyPr/>
                    <a:lstStyle/>
                    <a:p>
                      <a:r>
                        <a:rPr lang="en-US" sz="1000" b="1" dirty="0">
                          <a:solidFill>
                            <a:schemeClr val="tx1"/>
                          </a:solidFill>
                        </a:rPr>
                        <a:t>S</a:t>
                      </a:r>
                      <a:r>
                        <a:rPr lang="en-GB" sz="1000" b="1" dirty="0">
                          <a:solidFill>
                            <a:schemeClr val="tx1"/>
                          </a:solidFill>
                        </a:rPr>
                        <a:t>trength-Based Practice for Practitioners</a:t>
                      </a:r>
                    </a:p>
                  </a:txBody>
                  <a:tcPr marL="36000" marR="36000" anchor="ctr"/>
                </a:tc>
                <a:tc>
                  <a:txBody>
                    <a:bodyPr/>
                    <a:lstStyle/>
                    <a:p>
                      <a:endParaRPr lang="en-US" sz="1100" dirty="0"/>
                    </a:p>
                  </a:txBody>
                  <a:tcPr/>
                </a:tc>
                <a:tc>
                  <a:txBody>
                    <a:bodyPr/>
                    <a:lstStyle/>
                    <a:p>
                      <a:endParaRPr lang="en-US" sz="1100"/>
                    </a:p>
                  </a:txBody>
                  <a:tcPr/>
                </a:tc>
                <a:tc>
                  <a:txBody>
                    <a:bodyPr/>
                    <a:lstStyle/>
                    <a:p>
                      <a:pPr marL="171450" indent="-171450">
                        <a:buFont typeface="Arial" panose="020B0604020202020204" pitchFamily="34" charset="0"/>
                        <a:buChar char="•"/>
                      </a:pPr>
                      <a:endParaRPr lang="en-US" sz="1100"/>
                    </a:p>
                  </a:txBody>
                  <a:tcPr/>
                </a:tc>
                <a:tc>
                  <a:txBody>
                    <a:bodyPr/>
                    <a:lstStyle/>
                    <a:p>
                      <a:pPr marL="0" marR="0" lvl="0" indent="0" algn="l" defTabSz="914406"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0" lang="en-GB" sz="1100" b="1" i="0" u="none" strike="noStrike" kern="1200" cap="none" spc="0" normalizeH="0" baseline="0" noProof="0" dirty="0">
                        <a:ln>
                          <a:noFill/>
                        </a:ln>
                        <a:solidFill>
                          <a:srgbClr val="262626"/>
                        </a:solidFill>
                        <a:effectLst/>
                        <a:uLnTx/>
                        <a:uFillTx/>
                        <a:latin typeface="+mn-lt"/>
                        <a:ea typeface="+mn-ea"/>
                        <a:cs typeface="+mn-cs"/>
                      </a:endParaRPr>
                    </a:p>
                  </a:txBody>
                  <a:tcPr/>
                </a:tc>
                <a:tc>
                  <a:txBody>
                    <a:bodyPr/>
                    <a:lstStyle/>
                    <a:p>
                      <a:endParaRPr lang="en-US"/>
                    </a:p>
                  </a:txBody>
                  <a:tcPr/>
                </a:tc>
                <a:tc>
                  <a:txBody>
                    <a:bodyPr/>
                    <a:lstStyle/>
                    <a:p>
                      <a:endParaRPr lang="en-US"/>
                    </a:p>
                  </a:txBody>
                  <a:tcPr/>
                </a:tc>
                <a:tc>
                  <a:txBody>
                    <a:bodyPr/>
                    <a:lstStyle/>
                    <a:p>
                      <a:endParaRPr kumimoji="0" lang="en-US" sz="1100" b="0" i="0" u="none" strike="noStrike" kern="1200" cap="none" spc="0" normalizeH="0" baseline="0">
                        <a:ln>
                          <a:noFill/>
                        </a:ln>
                        <a:solidFill>
                          <a:srgbClr val="262626"/>
                        </a:solidFill>
                        <a:effectLst/>
                        <a:uLnTx/>
                        <a:uFillTx/>
                        <a:latin typeface="+mn-lt"/>
                        <a:ea typeface="+mn-ea"/>
                        <a:cs typeface="+mn-cs"/>
                      </a:endParaRPr>
                    </a:p>
                  </a:txBody>
                  <a:tcPr/>
                </a:tc>
                <a:tc>
                  <a:txBody>
                    <a:bodyPr/>
                    <a:lstStyle/>
                    <a:p>
                      <a:endParaRPr lang="en-US" sz="1100" dirty="0"/>
                    </a:p>
                  </a:txBody>
                  <a:tcPr/>
                </a:tc>
                <a:tc>
                  <a:txBody>
                    <a:bodyPr/>
                    <a:lstStyle/>
                    <a:p>
                      <a:endParaRPr lang="en-US"/>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dirty="0"/>
                    </a:p>
                  </a:txBody>
                  <a:tcPr/>
                </a:tc>
                <a:extLst>
                  <a:ext uri="{0D108BD9-81ED-4DB2-BD59-A6C34878D82A}">
                    <a16:rowId xmlns:a16="http://schemas.microsoft.com/office/drawing/2014/main" val="1124418218"/>
                  </a:ext>
                </a:extLst>
              </a:tr>
              <a:tr h="900000">
                <a:tc>
                  <a:txBody>
                    <a:bodyPr/>
                    <a:lstStyle/>
                    <a:p>
                      <a:endParaRPr lang="en-US" sz="1000" b="1" dirty="0">
                        <a:solidFill>
                          <a:schemeClr val="tx1"/>
                        </a:solidFill>
                      </a:endParaRPr>
                    </a:p>
                  </a:txBody>
                  <a:tcPr marL="36000" marR="36000" anchor="ctr"/>
                </a:tc>
                <a:tc>
                  <a:txBody>
                    <a:bodyPr/>
                    <a:lstStyle/>
                    <a:p>
                      <a:endParaRPr lang="en-US" sz="1100" dirty="0"/>
                    </a:p>
                  </a:txBody>
                  <a:tcPr/>
                </a:tc>
                <a:tc>
                  <a:txBody>
                    <a:bodyPr/>
                    <a:lstStyle/>
                    <a:p>
                      <a:endParaRPr lang="en-US" sz="1100"/>
                    </a:p>
                  </a:txBody>
                  <a:tcPr/>
                </a:tc>
                <a:tc>
                  <a:txBody>
                    <a:bodyPr/>
                    <a:lstStyle/>
                    <a:p>
                      <a:pPr marL="171450" indent="-171450">
                        <a:buFont typeface="Arial" panose="020B0604020202020204" pitchFamily="34" charset="0"/>
                        <a:buChar char="•"/>
                      </a:pPr>
                      <a:endParaRPr lang="en-US" sz="1100"/>
                    </a:p>
                  </a:txBody>
                  <a:tcPr/>
                </a:tc>
                <a:tc>
                  <a:txBody>
                    <a:bodyPr/>
                    <a:lstStyle/>
                    <a:p>
                      <a:pPr marL="0" marR="0" lvl="0" indent="0" algn="l" defTabSz="914406"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0" lang="en-GB" sz="1100" b="1" i="0" u="none" strike="noStrike" kern="1200" cap="none" spc="0" normalizeH="0" baseline="0" noProof="0">
                        <a:ln>
                          <a:noFill/>
                        </a:ln>
                        <a:solidFill>
                          <a:srgbClr val="262626"/>
                        </a:solidFill>
                        <a:effectLst/>
                        <a:uLnTx/>
                        <a:uFillTx/>
                        <a:latin typeface="+mn-lt"/>
                        <a:ea typeface="+mn-ea"/>
                        <a:cs typeface="+mn-cs"/>
                      </a:endParaRPr>
                    </a:p>
                  </a:txBody>
                  <a:tcPr/>
                </a:tc>
                <a:tc>
                  <a:txBody>
                    <a:bodyPr/>
                    <a:lstStyle/>
                    <a:p>
                      <a:endParaRPr lang="en-US"/>
                    </a:p>
                  </a:txBody>
                  <a:tcPr/>
                </a:tc>
                <a:tc>
                  <a:txBody>
                    <a:bodyPr/>
                    <a:lstStyle/>
                    <a:p>
                      <a:endParaRPr lang="en-US"/>
                    </a:p>
                  </a:txBody>
                  <a:tcPr/>
                </a:tc>
                <a:tc>
                  <a:txBody>
                    <a:bodyPr/>
                    <a:lstStyle/>
                    <a:p>
                      <a:endParaRPr kumimoji="0" lang="en-US" sz="1100" b="0" i="0" u="none" strike="noStrike" kern="1200" cap="none" spc="0" normalizeH="0" baseline="0" dirty="0">
                        <a:ln>
                          <a:noFill/>
                        </a:ln>
                        <a:solidFill>
                          <a:srgbClr val="262626"/>
                        </a:solidFill>
                        <a:effectLst/>
                        <a:uLnTx/>
                        <a:uFillTx/>
                        <a:latin typeface="+mn-lt"/>
                        <a:ea typeface="+mn-ea"/>
                        <a:cs typeface="+mn-cs"/>
                      </a:endParaRPr>
                    </a:p>
                  </a:txBody>
                  <a:tcPr/>
                </a:tc>
                <a:tc>
                  <a:txBody>
                    <a:bodyPr/>
                    <a:lstStyle/>
                    <a:p>
                      <a:endParaRPr lang="en-US" sz="1100"/>
                    </a:p>
                  </a:txBody>
                  <a:tcPr/>
                </a:tc>
                <a:tc>
                  <a:txBody>
                    <a:bodyPr/>
                    <a:lstStyle/>
                    <a:p>
                      <a:endParaRPr lang="en-US"/>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a:p>
                  </a:txBody>
                  <a:tcPr/>
                </a:tc>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endParaRPr lang="en-GB" sz="110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dirty="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dirty="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dirty="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dirty="0"/>
                    </a:p>
                  </a:txBody>
                  <a:tcPr/>
                </a:tc>
                <a:tc>
                  <a:txBody>
                    <a:bodyPr/>
                    <a:lstStyle/>
                    <a:p>
                      <a:pPr marL="171450" marR="0" lvl="0" indent="-171450" algn="l" defTabSz="914406" rtl="0" eaLnBrk="1" fontAlgn="auto" latinLnBrk="0" hangingPunct="1">
                        <a:lnSpc>
                          <a:spcPct val="100000"/>
                        </a:lnSpc>
                        <a:spcBef>
                          <a:spcPts val="0"/>
                        </a:spcBef>
                        <a:spcAft>
                          <a:spcPts val="0"/>
                        </a:spcAft>
                        <a:buClrTx/>
                        <a:buSzTx/>
                        <a:buFontTx/>
                        <a:buChar char="-"/>
                        <a:tabLst/>
                        <a:defRPr/>
                      </a:pPr>
                      <a:endParaRPr lang="en-GB" sz="1100" dirty="0"/>
                    </a:p>
                  </a:txBody>
                  <a:tcPr/>
                </a:tc>
                <a:extLst>
                  <a:ext uri="{0D108BD9-81ED-4DB2-BD59-A6C34878D82A}">
                    <a16:rowId xmlns:a16="http://schemas.microsoft.com/office/drawing/2014/main" val="4071139163"/>
                  </a:ext>
                </a:extLst>
              </a:tr>
            </a:tbl>
          </a:graphicData>
        </a:graphic>
      </p:graphicFrame>
      <p:sp>
        <p:nvSpPr>
          <p:cNvPr id="90" name="Title 1">
            <a:extLst>
              <a:ext uri="{FF2B5EF4-FFF2-40B4-BE49-F238E27FC236}">
                <a16:creationId xmlns:a16="http://schemas.microsoft.com/office/drawing/2014/main" id="{16CD1161-A6FF-42E1-AFD5-324272D6EFF7}"/>
              </a:ext>
            </a:extLst>
          </p:cNvPr>
          <p:cNvSpPr txBox="1">
            <a:spLocks/>
          </p:cNvSpPr>
          <p:nvPr/>
        </p:nvSpPr>
        <p:spPr>
          <a:xfrm>
            <a:off x="456822" y="399974"/>
            <a:ext cx="7126060" cy="557443"/>
          </a:xfrm>
          <a:prstGeom prst="rect">
            <a:avLst/>
          </a:prstGeom>
        </p:spPr>
        <p:txBody>
          <a:bodyPr vert="horz" lIns="0" tIns="0" rIns="0" bIns="0" rtlCol="0" anchor="t">
            <a:noAutofit/>
          </a:bodyPr>
          <a:lstStyle>
            <a:lvl1pPr algn="l" defTabSz="914406" rtl="0" eaLnBrk="1" latinLnBrk="0" hangingPunct="1">
              <a:lnSpc>
                <a:spcPts val="2268"/>
              </a:lnSpc>
              <a:spcBef>
                <a:spcPct val="0"/>
              </a:spcBef>
              <a:buNone/>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6" rtl="0" eaLnBrk="1" fontAlgn="auto" latinLnBrk="0" hangingPunct="1">
              <a:lnSpc>
                <a:spcPts val="2268"/>
              </a:lnSpc>
              <a:spcBef>
                <a:spcPct val="0"/>
              </a:spcBef>
              <a:spcAft>
                <a:spcPts val="0"/>
              </a:spcAft>
              <a:buClrTx/>
              <a:buSzTx/>
              <a:buFontTx/>
              <a:buNone/>
              <a:tabLst/>
              <a:defRPr/>
            </a:pPr>
            <a:r>
              <a:rPr kumimoji="0" lang="en-GB" sz="2268" b="1" i="0" u="none" strike="noStrike" kern="1200" cap="all" spc="0" normalizeH="0" baseline="0" noProof="0" dirty="0">
                <a:ln>
                  <a:noFill/>
                </a:ln>
                <a:solidFill>
                  <a:srgbClr val="262626"/>
                </a:solidFill>
                <a:effectLst/>
                <a:uLnTx/>
                <a:uFillTx/>
                <a:latin typeface="Calibri" panose="020F0502020204030204"/>
                <a:cs typeface="Calibri" panose="020F0502020204030204" pitchFamily="34" charset="0"/>
              </a:rPr>
              <a:t>Strengths based programme 2021</a:t>
            </a:r>
          </a:p>
        </p:txBody>
      </p:sp>
      <p:sp>
        <p:nvSpPr>
          <p:cNvPr id="149" name="Rectangle 148">
            <a:extLst>
              <a:ext uri="{FF2B5EF4-FFF2-40B4-BE49-F238E27FC236}">
                <a16:creationId xmlns:a16="http://schemas.microsoft.com/office/drawing/2014/main" id="{41690925-D00A-4720-A72F-48DAB8B40F50}"/>
              </a:ext>
            </a:extLst>
          </p:cNvPr>
          <p:cNvSpPr/>
          <p:nvPr/>
        </p:nvSpPr>
        <p:spPr>
          <a:xfrm>
            <a:off x="10012081" y="7996"/>
            <a:ext cx="2139711" cy="82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61" name="Arrow: Pentagon 160">
            <a:extLst>
              <a:ext uri="{FF2B5EF4-FFF2-40B4-BE49-F238E27FC236}">
                <a16:creationId xmlns:a16="http://schemas.microsoft.com/office/drawing/2014/main" id="{BE145BF2-AB63-4C3D-9A0E-BD145D12E1B5}"/>
              </a:ext>
            </a:extLst>
          </p:cNvPr>
          <p:cNvSpPr/>
          <p:nvPr/>
        </p:nvSpPr>
        <p:spPr>
          <a:xfrm>
            <a:off x="3589260" y="2951954"/>
            <a:ext cx="8443221" cy="241999"/>
          </a:xfrm>
          <a:prstGeom prst="homePlate">
            <a:avLst/>
          </a:prstGeom>
          <a:solidFill>
            <a:srgbClr val="92D050">
              <a:alpha val="63922"/>
            </a:srgb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62626"/>
                </a:solidFill>
                <a:effectLst/>
                <a:uLnTx/>
                <a:uFillTx/>
                <a:latin typeface="Calibri" panose="020F0502020204030204"/>
                <a:ea typeface="+mn-ea"/>
                <a:cs typeface="+mn-cs"/>
              </a:rPr>
              <a:t>Roll out</a:t>
            </a:r>
            <a:endParaRPr kumimoji="0" lang="en-US" sz="900" b="1"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E9A16E7-D7E6-4A82-AFFF-A64DC9EDE23A}"/>
              </a:ext>
            </a:extLst>
          </p:cNvPr>
          <p:cNvSpPr/>
          <p:nvPr/>
        </p:nvSpPr>
        <p:spPr>
          <a:xfrm>
            <a:off x="371192" y="6381750"/>
            <a:ext cx="1303699" cy="34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dirty="0">
              <a:solidFill>
                <a:schemeClr val="tx1"/>
              </a:solidFill>
            </a:endParaRPr>
          </a:p>
        </p:txBody>
      </p:sp>
      <p:grpSp>
        <p:nvGrpSpPr>
          <p:cNvPr id="43" name="Group 42">
            <a:extLst>
              <a:ext uri="{FF2B5EF4-FFF2-40B4-BE49-F238E27FC236}">
                <a16:creationId xmlns:a16="http://schemas.microsoft.com/office/drawing/2014/main" id="{A861D0D6-5107-4727-B748-7272EA27BC1F}"/>
              </a:ext>
            </a:extLst>
          </p:cNvPr>
          <p:cNvGrpSpPr/>
          <p:nvPr/>
        </p:nvGrpSpPr>
        <p:grpSpPr>
          <a:xfrm>
            <a:off x="8266411" y="2637429"/>
            <a:ext cx="2557036" cy="295024"/>
            <a:chOff x="1672683" y="6400799"/>
            <a:chExt cx="2557036" cy="295024"/>
          </a:xfrm>
        </p:grpSpPr>
        <p:sp>
          <p:nvSpPr>
            <p:cNvPr id="44" name="Diamond 43">
              <a:extLst>
                <a:ext uri="{FF2B5EF4-FFF2-40B4-BE49-F238E27FC236}">
                  <a16:creationId xmlns:a16="http://schemas.microsoft.com/office/drawing/2014/main" id="{EBCECE52-CCE9-480B-80CE-2017039BDF3E}"/>
                </a:ext>
              </a:extLst>
            </p:cNvPr>
            <p:cNvSpPr/>
            <p:nvPr/>
          </p:nvSpPr>
          <p:spPr>
            <a:xfrm>
              <a:off x="1672683" y="6400799"/>
              <a:ext cx="144000" cy="144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B27979F9-060A-4F89-BABC-74F2AB968DAF}"/>
                </a:ext>
              </a:extLst>
            </p:cNvPr>
            <p:cNvSpPr txBox="1"/>
            <p:nvPr/>
          </p:nvSpPr>
          <p:spPr>
            <a:xfrm>
              <a:off x="1854509" y="6400799"/>
              <a:ext cx="2375210" cy="295024"/>
            </a:xfrm>
            <a:prstGeom prst="rect">
              <a:avLst/>
            </a:prstGeom>
            <a:noFill/>
          </p:spPr>
          <p:txBody>
            <a:bodyPr wrap="square" lIns="0" tIns="0" rIns="0" bIns="0" rtlCol="0" anchor="t">
              <a:noAutofit/>
            </a:bodyPr>
            <a:lstStyle/>
            <a:p>
              <a:pPr>
                <a:defRPr/>
              </a:pPr>
              <a:r>
                <a:rPr lang="en-US" sz="900" dirty="0">
                  <a:solidFill>
                    <a:srgbClr val="262626"/>
                  </a:solidFill>
                  <a:latin typeface="Calibri" panose="020F0502020204030204"/>
                  <a:ea typeface="InterFace" charset="0"/>
                  <a:cs typeface="InterFace" charset="0"/>
                </a:rPr>
                <a:t>3</a:t>
              </a:r>
              <a:r>
                <a:rPr lang="en-GB" sz="900" dirty="0">
                  <a:solidFill>
                    <a:srgbClr val="262626"/>
                  </a:solidFill>
                  <a:latin typeface="Calibri" panose="020F0502020204030204"/>
                  <a:ea typeface="InterFace" charset="0"/>
                  <a:cs typeface="InterFace" charset="0"/>
                </a:rPr>
                <a:t> sessions: 3 groups</a:t>
              </a:r>
              <a:endParaRPr kumimoji="0" lang="en-GB" sz="9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p:txBody>
        </p:sp>
      </p:grpSp>
      <p:sp>
        <p:nvSpPr>
          <p:cNvPr id="46" name="Arrow: Pentagon 45">
            <a:extLst>
              <a:ext uri="{FF2B5EF4-FFF2-40B4-BE49-F238E27FC236}">
                <a16:creationId xmlns:a16="http://schemas.microsoft.com/office/drawing/2014/main" id="{11413F85-3F89-48F7-B4E2-5396BF0D3D0A}"/>
              </a:ext>
            </a:extLst>
          </p:cNvPr>
          <p:cNvSpPr/>
          <p:nvPr/>
        </p:nvSpPr>
        <p:spPr>
          <a:xfrm>
            <a:off x="4775834" y="1707645"/>
            <a:ext cx="4027669" cy="306936"/>
          </a:xfrm>
          <a:prstGeom prst="homePlate">
            <a:avLst/>
          </a:prstGeom>
          <a:solidFill>
            <a:srgbClr val="92D050">
              <a:alpha val="63922"/>
            </a:srgb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62626"/>
                </a:solidFill>
                <a:effectLst/>
                <a:uLnTx/>
                <a:uFillTx/>
                <a:latin typeface="Calibri" panose="020F0502020204030204"/>
                <a:ea typeface="+mn-ea"/>
                <a:cs typeface="+mn-cs"/>
              </a:rPr>
              <a:t>Roll out</a:t>
            </a:r>
            <a:endParaRPr kumimoji="0" lang="en-US" sz="900" b="1"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47" name="Arrow: Pentagon 46">
            <a:extLst>
              <a:ext uri="{FF2B5EF4-FFF2-40B4-BE49-F238E27FC236}">
                <a16:creationId xmlns:a16="http://schemas.microsoft.com/office/drawing/2014/main" id="{F902FBB8-3889-49E2-A284-0282D46387E0}"/>
              </a:ext>
            </a:extLst>
          </p:cNvPr>
          <p:cNvSpPr/>
          <p:nvPr/>
        </p:nvSpPr>
        <p:spPr>
          <a:xfrm>
            <a:off x="3600450" y="3757875"/>
            <a:ext cx="5821061" cy="296514"/>
          </a:xfrm>
          <a:prstGeom prst="homePlate">
            <a:avLst/>
          </a:prstGeom>
          <a:solidFill>
            <a:srgbClr val="92D050">
              <a:alpha val="63922"/>
            </a:srgb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62626"/>
                </a:solidFill>
                <a:effectLst/>
                <a:uLnTx/>
                <a:uFillTx/>
                <a:latin typeface="Calibri" panose="020F0502020204030204"/>
                <a:ea typeface="+mn-ea"/>
                <a:cs typeface="+mn-cs"/>
              </a:rPr>
              <a:t>Roll out</a:t>
            </a:r>
            <a:endParaRPr kumimoji="0" lang="en-US" sz="900" b="1"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518A0457-7F2A-4809-AD2D-6331D8F0CF37}"/>
              </a:ext>
            </a:extLst>
          </p:cNvPr>
          <p:cNvGrpSpPr/>
          <p:nvPr/>
        </p:nvGrpSpPr>
        <p:grpSpPr>
          <a:xfrm>
            <a:off x="4985927" y="4627589"/>
            <a:ext cx="2557036" cy="295024"/>
            <a:chOff x="1672683" y="6393217"/>
            <a:chExt cx="2557036" cy="295024"/>
          </a:xfrm>
        </p:grpSpPr>
        <p:sp>
          <p:nvSpPr>
            <p:cNvPr id="25" name="Diamond 24">
              <a:extLst>
                <a:ext uri="{FF2B5EF4-FFF2-40B4-BE49-F238E27FC236}">
                  <a16:creationId xmlns:a16="http://schemas.microsoft.com/office/drawing/2014/main" id="{608310F2-D8CE-4FED-80FF-E1B25FFE42C8}"/>
                </a:ext>
              </a:extLst>
            </p:cNvPr>
            <p:cNvSpPr/>
            <p:nvPr/>
          </p:nvSpPr>
          <p:spPr>
            <a:xfrm>
              <a:off x="1672683" y="6400799"/>
              <a:ext cx="144000" cy="144000"/>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49EAB8F-ADBC-48F0-8A45-30848787A2F7}"/>
                </a:ext>
              </a:extLst>
            </p:cNvPr>
            <p:cNvSpPr txBox="1"/>
            <p:nvPr/>
          </p:nvSpPr>
          <p:spPr>
            <a:xfrm>
              <a:off x="1854509" y="6393217"/>
              <a:ext cx="2375210" cy="29502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262626"/>
                  </a:solidFill>
                  <a:latin typeface="Calibri" panose="020F0502020204030204"/>
                  <a:ea typeface="InterFace" charset="0"/>
                  <a:cs typeface="InterFace" charset="0"/>
                </a:rPr>
                <a:t>W</a:t>
              </a:r>
              <a:r>
                <a:rPr lang="en-GB" sz="900" dirty="0">
                  <a:solidFill>
                    <a:srgbClr val="262626"/>
                  </a:solidFill>
                  <a:latin typeface="Calibri" panose="020F0502020204030204"/>
                  <a:ea typeface="InterFace" charset="0"/>
                  <a:cs typeface="InterFace" charset="0"/>
                </a:rPr>
                <a:t>orld Social Work Day</a:t>
              </a:r>
              <a:endParaRPr kumimoji="0" lang="en-GB" sz="9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p:txBody>
        </p:sp>
      </p:grpSp>
      <p:grpSp>
        <p:nvGrpSpPr>
          <p:cNvPr id="27" name="Group 26">
            <a:extLst>
              <a:ext uri="{FF2B5EF4-FFF2-40B4-BE49-F238E27FC236}">
                <a16:creationId xmlns:a16="http://schemas.microsoft.com/office/drawing/2014/main" id="{89778C2C-2B0C-4E83-A952-14E46F368B41}"/>
              </a:ext>
            </a:extLst>
          </p:cNvPr>
          <p:cNvGrpSpPr/>
          <p:nvPr/>
        </p:nvGrpSpPr>
        <p:grpSpPr>
          <a:xfrm>
            <a:off x="4775834" y="1493245"/>
            <a:ext cx="2581494" cy="295024"/>
            <a:chOff x="1648225" y="6400799"/>
            <a:chExt cx="2581494" cy="295024"/>
          </a:xfrm>
        </p:grpSpPr>
        <p:sp>
          <p:nvSpPr>
            <p:cNvPr id="28" name="Diamond 27">
              <a:extLst>
                <a:ext uri="{FF2B5EF4-FFF2-40B4-BE49-F238E27FC236}">
                  <a16:creationId xmlns:a16="http://schemas.microsoft.com/office/drawing/2014/main" id="{489CE5C3-92DA-4BF8-9F1F-B74A98B07E8E}"/>
                </a:ext>
              </a:extLst>
            </p:cNvPr>
            <p:cNvSpPr/>
            <p:nvPr/>
          </p:nvSpPr>
          <p:spPr>
            <a:xfrm>
              <a:off x="1648225" y="6400799"/>
              <a:ext cx="168457" cy="181034"/>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FF0000"/>
                </a:solidFill>
                <a:effectLst/>
                <a:highlight>
                  <a:srgbClr val="FF0000"/>
                </a:highligh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68A1CCC7-C6D2-4B81-B60F-99859FD9852F}"/>
                </a:ext>
              </a:extLst>
            </p:cNvPr>
            <p:cNvSpPr txBox="1"/>
            <p:nvPr/>
          </p:nvSpPr>
          <p:spPr>
            <a:xfrm>
              <a:off x="1854509" y="6400799"/>
              <a:ext cx="2375210" cy="29502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262626"/>
                  </a:solidFill>
                  <a:latin typeface="Calibri" panose="020F0502020204030204"/>
                  <a:ea typeface="InterFace" charset="0"/>
                  <a:cs typeface="InterFace" charset="0"/>
                </a:rPr>
                <a:t>R</a:t>
              </a:r>
              <a:r>
                <a:rPr lang="en-GB" sz="900" dirty="0">
                  <a:solidFill>
                    <a:srgbClr val="262626"/>
                  </a:solidFill>
                  <a:latin typeface="Calibri" panose="020F0502020204030204"/>
                  <a:ea typeface="InterFace" charset="0"/>
                  <a:cs typeface="InterFace" charset="0"/>
                </a:rPr>
                <a:t>ight time to deliver presentation to members</a:t>
              </a:r>
              <a:endParaRPr kumimoji="0" lang="en-GB" sz="9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p:txBody>
        </p:sp>
      </p:grpSp>
      <p:grpSp>
        <p:nvGrpSpPr>
          <p:cNvPr id="2" name="Group 1">
            <a:extLst>
              <a:ext uri="{FF2B5EF4-FFF2-40B4-BE49-F238E27FC236}">
                <a16:creationId xmlns:a16="http://schemas.microsoft.com/office/drawing/2014/main" id="{2029D90C-C907-4F62-80F0-1DA2216BB56E}"/>
              </a:ext>
            </a:extLst>
          </p:cNvPr>
          <p:cNvGrpSpPr/>
          <p:nvPr/>
        </p:nvGrpSpPr>
        <p:grpSpPr>
          <a:xfrm>
            <a:off x="3674831" y="2755867"/>
            <a:ext cx="2538920" cy="312242"/>
            <a:chOff x="4818408" y="2444720"/>
            <a:chExt cx="2538920" cy="312242"/>
          </a:xfrm>
        </p:grpSpPr>
        <p:sp>
          <p:nvSpPr>
            <p:cNvPr id="33" name="TextBox 32">
              <a:extLst>
                <a:ext uri="{FF2B5EF4-FFF2-40B4-BE49-F238E27FC236}">
                  <a16:creationId xmlns:a16="http://schemas.microsoft.com/office/drawing/2014/main" id="{5E9F880D-1DF0-4ECD-8270-7D0AC815FD82}"/>
                </a:ext>
              </a:extLst>
            </p:cNvPr>
            <p:cNvSpPr txBox="1"/>
            <p:nvPr/>
          </p:nvSpPr>
          <p:spPr>
            <a:xfrm>
              <a:off x="4982118" y="2461938"/>
              <a:ext cx="2375210" cy="29502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rPr>
                <a:t>Start dat</a:t>
              </a:r>
              <a:r>
                <a:rPr lang="en-US" sz="900" dirty="0">
                  <a:solidFill>
                    <a:srgbClr val="262626"/>
                  </a:solidFill>
                  <a:latin typeface="Calibri" panose="020F0502020204030204"/>
                  <a:ea typeface="InterFace" charset="0"/>
                  <a:cs typeface="InterFace" charset="0"/>
                </a:rPr>
                <a:t>e??</a:t>
              </a:r>
              <a:endParaRPr kumimoji="0" lang="en-GB" sz="9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p:txBody>
        </p:sp>
        <p:sp>
          <p:nvSpPr>
            <p:cNvPr id="34" name="Diamond 33">
              <a:extLst>
                <a:ext uri="{FF2B5EF4-FFF2-40B4-BE49-F238E27FC236}">
                  <a16:creationId xmlns:a16="http://schemas.microsoft.com/office/drawing/2014/main" id="{AB66AF3B-C4AD-471F-BF81-FA6FFC97D0D2}"/>
                </a:ext>
              </a:extLst>
            </p:cNvPr>
            <p:cNvSpPr/>
            <p:nvPr/>
          </p:nvSpPr>
          <p:spPr>
            <a:xfrm>
              <a:off x="4818408" y="2444720"/>
              <a:ext cx="144000" cy="144000"/>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29AF675A-687D-4D8A-886B-ACE5D281BAF5}"/>
              </a:ext>
            </a:extLst>
          </p:cNvPr>
          <p:cNvSpPr txBox="1"/>
          <p:nvPr/>
        </p:nvSpPr>
        <p:spPr>
          <a:xfrm>
            <a:off x="456822" y="5683809"/>
            <a:ext cx="5210553" cy="523220"/>
          </a:xfrm>
          <a:prstGeom prst="rect">
            <a:avLst/>
          </a:prstGeom>
          <a:solidFill>
            <a:schemeClr val="accent6">
              <a:lumMod val="40000"/>
              <a:lumOff val="60000"/>
            </a:schemeClr>
          </a:solidFill>
        </p:spPr>
        <p:txBody>
          <a:bodyPr wrap="square" rtlCol="0">
            <a:spAutoFit/>
          </a:bodyPr>
          <a:lstStyle/>
          <a:p>
            <a:r>
              <a:rPr lang="en-US" sz="2800" dirty="0">
                <a:solidFill>
                  <a:srgbClr val="00B050"/>
                </a:solidFill>
              </a:rPr>
              <a:t>*</a:t>
            </a:r>
            <a:r>
              <a:rPr lang="en-US" dirty="0">
                <a:solidFill>
                  <a:srgbClr val="00B050"/>
                </a:solidFill>
              </a:rPr>
              <a:t> </a:t>
            </a:r>
            <a:r>
              <a:rPr lang="en-US" dirty="0">
                <a:solidFill>
                  <a:srgbClr val="00B050"/>
                </a:solidFill>
                <a:hlinkClick r:id="rId3" action="ppaction://hlinkpres?slideindex=1&amp;slidetitle=">
                  <a:extLst>
                    <a:ext uri="{A12FA001-AC4F-418D-AE19-62706E023703}">
                      <ahyp:hlinkClr xmlns:ahyp="http://schemas.microsoft.com/office/drawing/2018/hyperlinkcolor" val="tx"/>
                    </a:ext>
                  </a:extLst>
                </a:hlinkClick>
              </a:rPr>
              <a:t>Developing Strengths Based Working (002).ppt</a:t>
            </a:r>
            <a:endParaRPr lang="en-GB" dirty="0">
              <a:solidFill>
                <a:srgbClr val="00B050"/>
              </a:solidFill>
            </a:endParaRPr>
          </a:p>
        </p:txBody>
      </p:sp>
      <p:grpSp>
        <p:nvGrpSpPr>
          <p:cNvPr id="40" name="Group 39">
            <a:extLst>
              <a:ext uri="{FF2B5EF4-FFF2-40B4-BE49-F238E27FC236}">
                <a16:creationId xmlns:a16="http://schemas.microsoft.com/office/drawing/2014/main" id="{F664046B-FBE7-473B-A941-40F97E994080}"/>
              </a:ext>
            </a:extLst>
          </p:cNvPr>
          <p:cNvGrpSpPr/>
          <p:nvPr/>
        </p:nvGrpSpPr>
        <p:grpSpPr>
          <a:xfrm>
            <a:off x="4926992" y="5114847"/>
            <a:ext cx="2557036" cy="295024"/>
            <a:chOff x="1672683" y="6400799"/>
            <a:chExt cx="2557036" cy="295024"/>
          </a:xfrm>
        </p:grpSpPr>
        <p:sp>
          <p:nvSpPr>
            <p:cNvPr id="41" name="Diamond 40">
              <a:extLst>
                <a:ext uri="{FF2B5EF4-FFF2-40B4-BE49-F238E27FC236}">
                  <a16:creationId xmlns:a16="http://schemas.microsoft.com/office/drawing/2014/main" id="{7C7D0BC1-B509-46DE-83C0-0F605BA3987F}"/>
                </a:ext>
              </a:extLst>
            </p:cNvPr>
            <p:cNvSpPr/>
            <p:nvPr/>
          </p:nvSpPr>
          <p:spPr>
            <a:xfrm>
              <a:off x="1672683" y="6400799"/>
              <a:ext cx="144000" cy="144000"/>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765A9E7A-C12A-45A0-AAC7-C9FF83FB0B9D}"/>
                </a:ext>
              </a:extLst>
            </p:cNvPr>
            <p:cNvSpPr txBox="1"/>
            <p:nvPr/>
          </p:nvSpPr>
          <p:spPr>
            <a:xfrm>
              <a:off x="1854509" y="6400799"/>
              <a:ext cx="2375210" cy="29502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rPr>
                <a:t>Social </a:t>
              </a:r>
              <a:r>
                <a:rPr lang="en-GB" sz="900" dirty="0">
                  <a:solidFill>
                    <a:srgbClr val="262626"/>
                  </a:solidFill>
                  <a:latin typeface="Calibri" panose="020F0502020204030204"/>
                  <a:ea typeface="InterFace" charset="0"/>
                  <a:cs typeface="InterFace" charset="0"/>
                </a:rPr>
                <a:t>Work</a:t>
              </a:r>
              <a:r>
                <a:rPr kumimoji="0" lang="en-GB" sz="9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rPr>
                <a:t> Week</a:t>
              </a:r>
            </a:p>
          </p:txBody>
        </p:sp>
      </p:grpSp>
      <p:sp>
        <p:nvSpPr>
          <p:cNvPr id="49" name="Arrow: Pentagon 48">
            <a:extLst>
              <a:ext uri="{FF2B5EF4-FFF2-40B4-BE49-F238E27FC236}">
                <a16:creationId xmlns:a16="http://schemas.microsoft.com/office/drawing/2014/main" id="{E2D08BB8-219E-4EC3-8FF4-87007D0FB71E}"/>
              </a:ext>
            </a:extLst>
          </p:cNvPr>
          <p:cNvSpPr/>
          <p:nvPr/>
        </p:nvSpPr>
        <p:spPr>
          <a:xfrm>
            <a:off x="8213746" y="4120120"/>
            <a:ext cx="3891990" cy="296514"/>
          </a:xfrm>
          <a:prstGeom prst="homePlate">
            <a:avLst/>
          </a:prstGeom>
          <a:solidFill>
            <a:srgbClr val="92D050">
              <a:alpha val="63922"/>
            </a:srgb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rgbClr val="262626"/>
                </a:solidFill>
                <a:latin typeface="Calibri" panose="020F0502020204030204"/>
              </a:rPr>
              <a:t>Assessment Form Review with residents</a:t>
            </a:r>
            <a:endParaRPr kumimoji="0" lang="en-US" sz="900" b="1"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E8A428A-8BE5-4167-B9FF-4EF745E1357E}"/>
              </a:ext>
            </a:extLst>
          </p:cNvPr>
          <p:cNvSpPr txBox="1"/>
          <p:nvPr/>
        </p:nvSpPr>
        <p:spPr>
          <a:xfrm>
            <a:off x="8827594" y="3278401"/>
            <a:ext cx="2375210" cy="295024"/>
          </a:xfrm>
          <a:prstGeom prst="rect">
            <a:avLst/>
          </a:prstGeom>
          <a:noFill/>
        </p:spPr>
        <p:txBody>
          <a:bodyPr wrap="square" lIns="0" tIns="0" rIns="0" bIns="0" rtlCol="0" anchor="t">
            <a:noAutofit/>
          </a:bodyPr>
          <a:lstStyle/>
          <a:p>
            <a:pPr>
              <a:defRPr/>
            </a:pPr>
            <a:r>
              <a:rPr lang="en-US" sz="900" dirty="0">
                <a:solidFill>
                  <a:srgbClr val="262626"/>
                </a:solidFill>
                <a:latin typeface="Calibri" panose="020F0502020204030204"/>
                <a:ea typeface="InterFace" charset="0"/>
                <a:cs typeface="InterFace" charset="0"/>
              </a:rPr>
              <a:t>Peer communities of practice</a:t>
            </a:r>
            <a:endParaRPr lang="en-US" sz="9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p:txBody>
      </p:sp>
      <p:sp>
        <p:nvSpPr>
          <p:cNvPr id="7" name="Diamond 6">
            <a:extLst>
              <a:ext uri="{FF2B5EF4-FFF2-40B4-BE49-F238E27FC236}">
                <a16:creationId xmlns:a16="http://schemas.microsoft.com/office/drawing/2014/main" id="{3B2A5023-B6A8-43A3-8D55-2700B10A7003}"/>
              </a:ext>
            </a:extLst>
          </p:cNvPr>
          <p:cNvSpPr/>
          <p:nvPr/>
        </p:nvSpPr>
        <p:spPr>
          <a:xfrm flipH="1">
            <a:off x="8585157" y="3278203"/>
            <a:ext cx="214588" cy="18882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154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4A91CD-45A2-4E18-8FCF-22643FFFFDDE}"/>
              </a:ext>
            </a:extLst>
          </p:cNvPr>
          <p:cNvSpPr/>
          <p:nvPr/>
        </p:nvSpPr>
        <p:spPr>
          <a:xfrm>
            <a:off x="8653612" y="56307"/>
            <a:ext cx="3538388" cy="60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90" name="Title 1">
            <a:extLst>
              <a:ext uri="{FF2B5EF4-FFF2-40B4-BE49-F238E27FC236}">
                <a16:creationId xmlns:a16="http://schemas.microsoft.com/office/drawing/2014/main" id="{16CD1161-A6FF-42E1-AFD5-324272D6EFF7}"/>
              </a:ext>
            </a:extLst>
          </p:cNvPr>
          <p:cNvSpPr txBox="1">
            <a:spLocks/>
          </p:cNvSpPr>
          <p:nvPr/>
        </p:nvSpPr>
        <p:spPr>
          <a:xfrm>
            <a:off x="456822" y="399974"/>
            <a:ext cx="7126060" cy="557443"/>
          </a:xfrm>
          <a:prstGeom prst="rect">
            <a:avLst/>
          </a:prstGeom>
        </p:spPr>
        <p:txBody>
          <a:bodyPr vert="horz" lIns="0" tIns="0" rIns="0" bIns="0" rtlCol="0" anchor="t">
            <a:noAutofit/>
          </a:bodyPr>
          <a:lstStyle>
            <a:lvl1pPr algn="l" defTabSz="914406" rtl="0" eaLnBrk="1" latinLnBrk="0" hangingPunct="1">
              <a:lnSpc>
                <a:spcPts val="2268"/>
              </a:lnSpc>
              <a:spcBef>
                <a:spcPct val="0"/>
              </a:spcBef>
              <a:buNone/>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6" rtl="0" eaLnBrk="1" fontAlgn="auto" latinLnBrk="0" hangingPunct="1">
              <a:lnSpc>
                <a:spcPts val="2268"/>
              </a:lnSpc>
              <a:spcBef>
                <a:spcPct val="0"/>
              </a:spcBef>
              <a:spcAft>
                <a:spcPts val="0"/>
              </a:spcAft>
              <a:buClrTx/>
              <a:buSzTx/>
              <a:buFontTx/>
              <a:buNone/>
              <a:tabLst/>
              <a:defRPr/>
            </a:pPr>
            <a:r>
              <a:rPr lang="en-GB" dirty="0">
                <a:solidFill>
                  <a:srgbClr val="262626"/>
                </a:solidFill>
                <a:latin typeface="Calibri" panose="020F0502020204030204"/>
              </a:rPr>
              <a:t>Practice supervisors development program</a:t>
            </a:r>
            <a:r>
              <a:rPr kumimoji="0" lang="en-GB" sz="2268" b="1" i="0" u="none" strike="noStrike" kern="1200" cap="all" spc="0" normalizeH="0" baseline="0" noProof="0" dirty="0">
                <a:ln>
                  <a:noFill/>
                </a:ln>
                <a:solidFill>
                  <a:srgbClr val="262626"/>
                </a:solidFill>
                <a:effectLst/>
                <a:uLnTx/>
                <a:uFillTx/>
                <a:latin typeface="Calibri" panose="020F0502020204030204"/>
                <a:cs typeface="Calibri" panose="020F0502020204030204" pitchFamily="34" charset="0"/>
              </a:rPr>
              <a:t> </a:t>
            </a:r>
          </a:p>
        </p:txBody>
      </p:sp>
      <p:sp>
        <p:nvSpPr>
          <p:cNvPr id="149" name="Rectangle 148">
            <a:extLst>
              <a:ext uri="{FF2B5EF4-FFF2-40B4-BE49-F238E27FC236}">
                <a16:creationId xmlns:a16="http://schemas.microsoft.com/office/drawing/2014/main" id="{41690925-D00A-4720-A72F-48DAB8B40F50}"/>
              </a:ext>
            </a:extLst>
          </p:cNvPr>
          <p:cNvSpPr/>
          <p:nvPr/>
        </p:nvSpPr>
        <p:spPr>
          <a:xfrm>
            <a:off x="10012081" y="7996"/>
            <a:ext cx="2139711" cy="82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E9A16E7-D7E6-4A82-AFFF-A64DC9EDE23A}"/>
              </a:ext>
            </a:extLst>
          </p:cNvPr>
          <p:cNvSpPr/>
          <p:nvPr/>
        </p:nvSpPr>
        <p:spPr>
          <a:xfrm>
            <a:off x="371192" y="6381750"/>
            <a:ext cx="1303699" cy="34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dirty="0">
              <a:solidFill>
                <a:schemeClr val="tx1"/>
              </a:solidFill>
            </a:endParaRPr>
          </a:p>
        </p:txBody>
      </p:sp>
      <p:pic>
        <p:nvPicPr>
          <p:cNvPr id="2" name="Picture 1">
            <a:extLst>
              <a:ext uri="{FF2B5EF4-FFF2-40B4-BE49-F238E27FC236}">
                <a16:creationId xmlns:a16="http://schemas.microsoft.com/office/drawing/2014/main" id="{DC0C6A2D-DE0F-42D9-AA2D-17ED826C31FA}"/>
              </a:ext>
            </a:extLst>
          </p:cNvPr>
          <p:cNvPicPr>
            <a:picLocks noChangeAspect="1"/>
          </p:cNvPicPr>
          <p:nvPr/>
        </p:nvPicPr>
        <p:blipFill>
          <a:blip r:embed="rId3"/>
          <a:stretch>
            <a:fillRect/>
          </a:stretch>
        </p:blipFill>
        <p:spPr>
          <a:xfrm>
            <a:off x="285467" y="678695"/>
            <a:ext cx="6743983" cy="1014210"/>
          </a:xfrm>
          <a:prstGeom prst="rect">
            <a:avLst/>
          </a:prstGeom>
        </p:spPr>
      </p:pic>
      <p:sp>
        <p:nvSpPr>
          <p:cNvPr id="3" name="TextBox 2">
            <a:extLst>
              <a:ext uri="{FF2B5EF4-FFF2-40B4-BE49-F238E27FC236}">
                <a16:creationId xmlns:a16="http://schemas.microsoft.com/office/drawing/2014/main" id="{B5D30A26-DF5D-4A1E-B365-03CBB9329DE4}"/>
              </a:ext>
            </a:extLst>
          </p:cNvPr>
          <p:cNvSpPr txBox="1"/>
          <p:nvPr/>
        </p:nvSpPr>
        <p:spPr>
          <a:xfrm>
            <a:off x="371192" y="1853920"/>
            <a:ext cx="3648453" cy="4185761"/>
          </a:xfrm>
          <a:prstGeom prst="rect">
            <a:avLst/>
          </a:prstGeom>
          <a:solidFill>
            <a:schemeClr val="accent1">
              <a:lumMod val="60000"/>
              <a:lumOff val="40000"/>
            </a:schemeClr>
          </a:solidFill>
        </p:spPr>
        <p:txBody>
          <a:bodyPr wrap="square" rtlCol="0">
            <a:spAutoFit/>
          </a:bodyPr>
          <a:lstStyle/>
          <a:p>
            <a:r>
              <a:rPr lang="en-US" sz="1400" b="1" dirty="0">
                <a:latin typeface="Calibri" panose="020F0502020204030204" pitchFamily="34" charset="0"/>
                <a:ea typeface="Calibri" panose="020F0502020204030204" pitchFamily="34" charset="0"/>
              </a:rPr>
              <a:t>Day one:</a:t>
            </a:r>
            <a:endParaRPr lang="en-GB" sz="1400" dirty="0">
              <a:latin typeface="Times New Roman" panose="02020603050405020304" pitchFamily="18" charset="0"/>
              <a:ea typeface="Calibri" panose="020F0502020204030204" pitchFamily="34" charset="0"/>
            </a:endParaRPr>
          </a:p>
          <a:p>
            <a:r>
              <a:rPr lang="en-US" sz="1400" dirty="0">
                <a:latin typeface="Calibri" panose="020F0502020204030204" pitchFamily="34" charset="0"/>
                <a:ea typeface="Calibri" panose="020F0502020204030204" pitchFamily="34" charset="0"/>
              </a:rPr>
              <a:t> </a:t>
            </a:r>
            <a:endParaRPr lang="en-GB" sz="1400" dirty="0">
              <a:latin typeface="Times New Roman" panose="02020603050405020304" pitchFamily="18" charset="0"/>
              <a:ea typeface="Calibri" panose="020F0502020204030204" pitchFamily="34" charset="0"/>
            </a:endParaRPr>
          </a:p>
          <a:p>
            <a:r>
              <a:rPr lang="en-US" sz="1400" u="sng" dirty="0">
                <a:latin typeface="Calibri" panose="020F0502020204030204" pitchFamily="34" charset="0"/>
                <a:ea typeface="Calibri" panose="020F0502020204030204" pitchFamily="34" charset="0"/>
              </a:rPr>
              <a:t>Preparation </a:t>
            </a:r>
            <a:endParaRPr lang="en-GB" sz="1400" dirty="0">
              <a:latin typeface="Times New Roman" panose="02020603050405020304" pitchFamily="18" charset="0"/>
              <a:ea typeface="Calibri" panose="020F0502020204030204" pitchFamily="34" charset="0"/>
            </a:endParaRPr>
          </a:p>
          <a:p>
            <a:r>
              <a:rPr lang="en-US" sz="1400" dirty="0">
                <a:latin typeface="Calibri" panose="020F0502020204030204" pitchFamily="34" charset="0"/>
                <a:ea typeface="Calibri" panose="020F0502020204030204" pitchFamily="34" charset="0"/>
              </a:rPr>
              <a:t>Learning Needs Analysis</a:t>
            </a:r>
            <a:endParaRPr lang="en-GB" sz="1400" dirty="0">
              <a:latin typeface="Times New Roman" panose="02020603050405020304" pitchFamily="18" charset="0"/>
              <a:ea typeface="Calibri" panose="020F0502020204030204" pitchFamily="34" charset="0"/>
            </a:endParaRPr>
          </a:p>
          <a:p>
            <a:r>
              <a:rPr lang="en-US" sz="1400" dirty="0">
                <a:latin typeface="Calibri" panose="020F0502020204030204" pitchFamily="34" charset="0"/>
                <a:ea typeface="Calibri" panose="020F0502020204030204" pitchFamily="34" charset="0"/>
              </a:rPr>
              <a:t> </a:t>
            </a:r>
            <a:endParaRPr lang="en-GB" sz="1400" dirty="0">
              <a:latin typeface="Times New Roman" panose="02020603050405020304" pitchFamily="18" charset="0"/>
              <a:ea typeface="Calibri" panose="020F0502020204030204" pitchFamily="34" charset="0"/>
            </a:endParaRPr>
          </a:p>
          <a:p>
            <a:r>
              <a:rPr lang="en-US" sz="1400" u="sng" dirty="0">
                <a:latin typeface="Calibri" panose="020F0502020204030204" pitchFamily="34" charset="0"/>
                <a:ea typeface="Calibri" panose="020F0502020204030204" pitchFamily="34" charset="0"/>
              </a:rPr>
              <a:t>Workshop</a:t>
            </a:r>
            <a:endParaRPr lang="en-GB" sz="1400" dirty="0">
              <a:latin typeface="Times New Roman" panose="02020603050405020304" pitchFamily="18" charset="0"/>
              <a:ea typeface="Calibri" panose="020F0502020204030204" pitchFamily="34" charset="0"/>
            </a:endParaRPr>
          </a:p>
          <a:p>
            <a:r>
              <a:rPr lang="en-US" sz="1400" dirty="0">
                <a:latin typeface="Calibri" panose="020F0502020204030204" pitchFamily="34" charset="0"/>
                <a:ea typeface="Calibri" panose="020F0502020204030204" pitchFamily="34" charset="0"/>
              </a:rPr>
              <a:t>Overview of the PQS</a:t>
            </a:r>
            <a:endParaRPr lang="en-GB" sz="1400" dirty="0">
              <a:latin typeface="Times New Roman" panose="02020603050405020304" pitchFamily="18" charset="0"/>
              <a:ea typeface="Calibri" panose="020F0502020204030204" pitchFamily="34" charset="0"/>
            </a:endParaRPr>
          </a:p>
          <a:p>
            <a:r>
              <a:rPr lang="en-US" sz="1400" dirty="0">
                <a:latin typeface="Calibri" panose="020F0502020204030204" pitchFamily="34" charset="0"/>
                <a:ea typeface="Calibri" panose="020F0502020204030204" pitchFamily="34" charset="0"/>
              </a:rPr>
              <a:t>The context of Supervision in Greenwich</a:t>
            </a:r>
            <a:endParaRPr lang="en-GB" sz="1400" dirty="0">
              <a:latin typeface="Times New Roman" panose="02020603050405020304" pitchFamily="18" charset="0"/>
              <a:ea typeface="Calibri" panose="020F0502020204030204" pitchFamily="34" charset="0"/>
            </a:endParaRPr>
          </a:p>
          <a:p>
            <a:r>
              <a:rPr lang="en-US" sz="1400" dirty="0">
                <a:latin typeface="Calibri" panose="020F0502020204030204" pitchFamily="34" charset="0"/>
                <a:ea typeface="Calibri" panose="020F0502020204030204" pitchFamily="34" charset="0"/>
              </a:rPr>
              <a:t>Reflective supervision</a:t>
            </a:r>
            <a:endParaRPr lang="en-GB" sz="1400" dirty="0">
              <a:latin typeface="Times New Roman" panose="02020603050405020304" pitchFamily="18" charset="0"/>
              <a:ea typeface="Calibri" panose="020F0502020204030204" pitchFamily="34" charset="0"/>
            </a:endParaRPr>
          </a:p>
          <a:p>
            <a:pPr marL="342900" lvl="0" indent="-342900">
              <a:buFont typeface="Verdana" panose="020B0604030504040204" pitchFamily="34" charset="0"/>
              <a:buChar char="›"/>
              <a:tabLst>
                <a:tab pos="457200" algn="l"/>
              </a:tabLst>
            </a:pPr>
            <a:r>
              <a:rPr lang="en-GB" sz="1400" dirty="0">
                <a:latin typeface="Calibri" panose="020F0502020204030204" pitchFamily="34" charset="0"/>
                <a:ea typeface="Calibri" panose="020F0502020204030204" pitchFamily="34" charset="0"/>
              </a:rPr>
              <a:t>What is reflective supervision?</a:t>
            </a:r>
            <a:endParaRPr lang="en-GB" sz="1400" dirty="0">
              <a:latin typeface="Times New Roman" panose="02020603050405020304" pitchFamily="18" charset="0"/>
              <a:ea typeface="Calibri" panose="020F0502020204030204" pitchFamily="34" charset="0"/>
            </a:endParaRPr>
          </a:p>
          <a:p>
            <a:pPr marL="342900" lvl="0" indent="-342900">
              <a:buFont typeface="Verdana" panose="020B0604030504040204" pitchFamily="34" charset="0"/>
              <a:buChar char="›"/>
              <a:tabLst>
                <a:tab pos="457200" algn="l"/>
              </a:tabLst>
            </a:pPr>
            <a:r>
              <a:rPr lang="en-GB" sz="1400" dirty="0">
                <a:latin typeface="Calibri" panose="020F0502020204030204" pitchFamily="34" charset="0"/>
                <a:ea typeface="Calibri" panose="020F0502020204030204" pitchFamily="34" charset="0"/>
              </a:rPr>
              <a:t>Challenges and enablers of reflective supervision.</a:t>
            </a:r>
            <a:endParaRPr lang="en-GB" sz="1400" dirty="0">
              <a:latin typeface="Times New Roman" panose="02020603050405020304" pitchFamily="18" charset="0"/>
              <a:ea typeface="Calibri" panose="020F0502020204030204" pitchFamily="34" charset="0"/>
            </a:endParaRPr>
          </a:p>
          <a:p>
            <a:pPr marL="342900" lvl="0" indent="-342900">
              <a:buFont typeface="Verdana" panose="020B0604030504040204" pitchFamily="34" charset="0"/>
              <a:buChar char="›"/>
              <a:tabLst>
                <a:tab pos="457200" algn="l"/>
              </a:tabLst>
            </a:pPr>
            <a:r>
              <a:rPr lang="en-GB" sz="1400" dirty="0">
                <a:latin typeface="Calibri" panose="020F0502020204030204" pitchFamily="34" charset="0"/>
                <a:ea typeface="Calibri" panose="020F0502020204030204" pitchFamily="34" charset="0"/>
              </a:rPr>
              <a:t>Approaches and tools.</a:t>
            </a:r>
            <a:endParaRPr lang="en-GB" sz="1400" dirty="0">
              <a:latin typeface="Times New Roman" panose="02020603050405020304" pitchFamily="18" charset="0"/>
              <a:ea typeface="Calibri" panose="020F0502020204030204" pitchFamily="34" charset="0"/>
            </a:endParaRPr>
          </a:p>
          <a:p>
            <a:r>
              <a:rPr lang="en-GB" sz="1400" dirty="0">
                <a:latin typeface="Calibri" panose="020F0502020204030204" pitchFamily="34" charset="0"/>
                <a:ea typeface="Calibri" panose="020F0502020204030204" pitchFamily="34" charset="0"/>
              </a:rPr>
              <a:t>Supervision during Covid-19</a:t>
            </a:r>
            <a:endParaRPr lang="en-GB" sz="1400" dirty="0">
              <a:latin typeface="Times New Roman" panose="02020603050405020304" pitchFamily="18" charset="0"/>
              <a:ea typeface="Calibri" panose="020F0502020204030204" pitchFamily="34" charset="0"/>
            </a:endParaRPr>
          </a:p>
          <a:p>
            <a:r>
              <a:rPr lang="en-GB" sz="1400" dirty="0">
                <a:latin typeface="Calibri" panose="020F0502020204030204" pitchFamily="34" charset="0"/>
                <a:ea typeface="Calibri" panose="020F0502020204030204" pitchFamily="34" charset="0"/>
              </a:rPr>
              <a:t>Introduction to Standard one and related exercises</a:t>
            </a:r>
            <a:endParaRPr lang="en-GB" sz="1400" dirty="0">
              <a:latin typeface="Times New Roman" panose="02020603050405020304" pitchFamily="18" charset="0"/>
              <a:ea typeface="Calibri" panose="020F0502020204030204" pitchFamily="34" charset="0"/>
            </a:endParaRPr>
          </a:p>
          <a:p>
            <a:r>
              <a:rPr lang="en-GB" sz="1400" dirty="0">
                <a:latin typeface="Calibri" panose="020F0502020204030204" pitchFamily="34" charset="0"/>
                <a:ea typeface="Calibri" panose="020F0502020204030204" pitchFamily="34" charset="0"/>
              </a:rPr>
              <a:t> </a:t>
            </a:r>
            <a:endParaRPr lang="en-GB" sz="1400" dirty="0">
              <a:latin typeface="Times New Roman" panose="02020603050405020304" pitchFamily="18" charset="0"/>
              <a:ea typeface="Calibri" panose="020F0502020204030204" pitchFamily="34" charset="0"/>
            </a:endParaRPr>
          </a:p>
          <a:p>
            <a:r>
              <a:rPr lang="en-GB" sz="1400" u="sng" dirty="0">
                <a:latin typeface="Calibri" panose="020F0502020204030204" pitchFamily="34" charset="0"/>
                <a:ea typeface="Calibri" panose="020F0502020204030204" pitchFamily="34" charset="0"/>
              </a:rPr>
              <a:t>Follow up</a:t>
            </a:r>
            <a:endParaRPr lang="en-GB" sz="1400" dirty="0">
              <a:latin typeface="Times New Roman" panose="02020603050405020304" pitchFamily="18" charset="0"/>
              <a:ea typeface="Calibri" panose="020F0502020204030204" pitchFamily="34" charset="0"/>
            </a:endParaRPr>
          </a:p>
          <a:p>
            <a:r>
              <a:rPr lang="en-GB" sz="1400" dirty="0">
                <a:latin typeface="Calibri" panose="020F0502020204030204" pitchFamily="34" charset="0"/>
                <a:ea typeface="Calibri" panose="020F0502020204030204" pitchFamily="34" charset="0"/>
              </a:rPr>
              <a:t>Use of the Identity Tool in supervision</a:t>
            </a:r>
            <a:endParaRPr lang="en-GB" sz="1400" dirty="0">
              <a:latin typeface="Times New Roman" panose="02020603050405020304" pitchFamily="18" charset="0"/>
              <a:ea typeface="Calibri" panose="020F0502020204030204" pitchFamily="34" charset="0"/>
            </a:endParaRPr>
          </a:p>
        </p:txBody>
      </p:sp>
      <p:sp>
        <p:nvSpPr>
          <p:cNvPr id="29" name="TextBox 28">
            <a:extLst>
              <a:ext uri="{FF2B5EF4-FFF2-40B4-BE49-F238E27FC236}">
                <a16:creationId xmlns:a16="http://schemas.microsoft.com/office/drawing/2014/main" id="{19F3AFC4-89B4-4B2E-8CE9-8B7256998AA6}"/>
              </a:ext>
            </a:extLst>
          </p:cNvPr>
          <p:cNvSpPr txBox="1"/>
          <p:nvPr/>
        </p:nvSpPr>
        <p:spPr>
          <a:xfrm>
            <a:off x="4412342" y="2177085"/>
            <a:ext cx="3531511" cy="3539430"/>
          </a:xfrm>
          <a:prstGeom prst="rect">
            <a:avLst/>
          </a:prstGeom>
          <a:solidFill>
            <a:schemeClr val="accent1">
              <a:lumMod val="40000"/>
              <a:lumOff val="60000"/>
            </a:schemeClr>
          </a:solidFill>
        </p:spPr>
        <p:txBody>
          <a:bodyPr wrap="square" rtlCol="0">
            <a:spAutoFit/>
          </a:bodyPr>
          <a:lstStyle/>
          <a:p>
            <a:r>
              <a:rPr lang="en-GB" sz="1400" b="1" dirty="0">
                <a:latin typeface="Calibri" panose="020F0502020204030204" pitchFamily="34" charset="0"/>
                <a:ea typeface="Calibri" panose="020F0502020204030204" pitchFamily="34" charset="0"/>
              </a:rPr>
              <a:t>Day two:</a:t>
            </a:r>
          </a:p>
          <a:p>
            <a:endParaRPr lang="en-GB" sz="1400" b="1" dirty="0">
              <a:latin typeface="Calibri" panose="020F0502020204030204" pitchFamily="34" charset="0"/>
              <a:ea typeface="Calibri" panose="020F0502020204030204" pitchFamily="34" charset="0"/>
            </a:endParaRPr>
          </a:p>
          <a:p>
            <a:r>
              <a:rPr lang="en-GB" sz="1400" u="sng" dirty="0">
                <a:latin typeface="Calibri" panose="020F0502020204030204" pitchFamily="34" charset="0"/>
                <a:ea typeface="Calibri" panose="020F0502020204030204" pitchFamily="34" charset="0"/>
              </a:rPr>
              <a:t>Workshop</a:t>
            </a:r>
            <a:endParaRPr lang="en-GB" sz="1400" u="sng" dirty="0">
              <a:latin typeface="Times New Roman" panose="02020603050405020304" pitchFamily="18" charset="0"/>
              <a:ea typeface="Calibri" panose="020F0502020204030204" pitchFamily="34" charset="0"/>
            </a:endParaRPr>
          </a:p>
          <a:p>
            <a:r>
              <a:rPr lang="en-GB" sz="1400" dirty="0">
                <a:latin typeface="Calibri" panose="020F0502020204030204" pitchFamily="34" charset="0"/>
                <a:ea typeface="Calibri" panose="020F0502020204030204" pitchFamily="34" charset="0"/>
              </a:rPr>
              <a:t>Feedback on in-between programme task</a:t>
            </a:r>
            <a:endParaRPr lang="en-GB" sz="1400" dirty="0">
              <a:latin typeface="Times New Roman" panose="02020603050405020304" pitchFamily="18" charset="0"/>
              <a:ea typeface="Calibri" panose="020F0502020204030204" pitchFamily="34" charset="0"/>
            </a:endParaRPr>
          </a:p>
          <a:p>
            <a:r>
              <a:rPr lang="en-GB" sz="1400" dirty="0">
                <a:latin typeface="Calibri" panose="020F0502020204030204" pitchFamily="34" charset="0"/>
                <a:ea typeface="Calibri" panose="020F0502020204030204" pitchFamily="34" charset="0"/>
              </a:rPr>
              <a:t>Standard 6 – Relationship-based practice supervision (introduction and group activities)</a:t>
            </a:r>
          </a:p>
          <a:p>
            <a:endParaRPr lang="en-GB" sz="1400" dirty="0">
              <a:latin typeface="Times New Roman" panose="02020603050405020304" pitchFamily="18" charset="0"/>
              <a:ea typeface="Calibri" panose="020F0502020204030204" pitchFamily="34" charset="0"/>
            </a:endParaRPr>
          </a:p>
          <a:p>
            <a:r>
              <a:rPr lang="en-GB" sz="1400" dirty="0">
                <a:latin typeface="Calibri" panose="020F0502020204030204" pitchFamily="34" charset="0"/>
                <a:ea typeface="Calibri" panose="020F0502020204030204" pitchFamily="34" charset="0"/>
              </a:rPr>
              <a:t>Standard 7 – Effective use of power and authority  (introduction and group activities)</a:t>
            </a:r>
          </a:p>
          <a:p>
            <a:endParaRPr lang="en-GB" sz="1400" dirty="0">
              <a:latin typeface="Times New Roman" panose="02020603050405020304" pitchFamily="18" charset="0"/>
              <a:ea typeface="Calibri" panose="020F0502020204030204" pitchFamily="34" charset="0"/>
            </a:endParaRPr>
          </a:p>
          <a:p>
            <a:r>
              <a:rPr lang="en-GB" sz="1400" dirty="0">
                <a:latin typeface="Calibri" panose="020F0502020204030204" pitchFamily="34" charset="0"/>
                <a:ea typeface="Calibri" panose="020F0502020204030204" pitchFamily="34" charset="0"/>
              </a:rPr>
              <a:t>Standard 3 - Confident and capable social</a:t>
            </a:r>
          </a:p>
          <a:p>
            <a:r>
              <a:rPr lang="en-GB" sz="1400" dirty="0">
                <a:latin typeface="Calibri" panose="020F0502020204030204" pitchFamily="34" charset="0"/>
                <a:ea typeface="Calibri" panose="020F0502020204030204" pitchFamily="34" charset="0"/>
              </a:rPr>
              <a:t>workers (introduction and group activities)</a:t>
            </a:r>
            <a:endParaRPr lang="en-GB" sz="1400" dirty="0">
              <a:latin typeface="Times New Roman" panose="02020603050405020304" pitchFamily="18" charset="0"/>
              <a:ea typeface="Calibri" panose="020F0502020204030204" pitchFamily="34" charset="0"/>
            </a:endParaRPr>
          </a:p>
          <a:p>
            <a:r>
              <a:rPr lang="en-GB" sz="1400" dirty="0">
                <a:latin typeface="Calibri" panose="020F0502020204030204" pitchFamily="34" charset="0"/>
                <a:ea typeface="Calibri" panose="020F0502020204030204" pitchFamily="34" charset="0"/>
              </a:rPr>
              <a:t> </a:t>
            </a:r>
            <a:endParaRPr lang="en-GB" sz="1400" dirty="0">
              <a:latin typeface="Times New Roman" panose="02020603050405020304" pitchFamily="18" charset="0"/>
              <a:ea typeface="Calibri" panose="020F0502020204030204" pitchFamily="34" charset="0"/>
            </a:endParaRPr>
          </a:p>
          <a:p>
            <a:r>
              <a:rPr lang="en-GB" sz="1400" u="sng" dirty="0">
                <a:latin typeface="Calibri" panose="020F0502020204030204" pitchFamily="34" charset="0"/>
                <a:ea typeface="Calibri" panose="020F0502020204030204" pitchFamily="34" charset="0"/>
              </a:rPr>
              <a:t>Follow up</a:t>
            </a:r>
            <a:endParaRPr lang="en-GB" sz="1400" dirty="0">
              <a:latin typeface="Times New Roman" panose="02020603050405020304" pitchFamily="18" charset="0"/>
              <a:ea typeface="Calibri" panose="020F0502020204030204" pitchFamily="34" charset="0"/>
            </a:endParaRPr>
          </a:p>
          <a:p>
            <a:r>
              <a:rPr lang="en-GB" sz="1400" dirty="0">
                <a:latin typeface="Calibri" panose="020F0502020204030204" pitchFamily="34" charset="0"/>
                <a:ea typeface="Calibri" panose="020F0502020204030204" pitchFamily="34" charset="0"/>
              </a:rPr>
              <a:t>Use of Coaching approaches in supervision</a:t>
            </a:r>
          </a:p>
          <a:p>
            <a:endParaRPr lang="en-GB" sz="1400" dirty="0">
              <a:latin typeface="Times New Roman" panose="02020603050405020304" pitchFamily="18" charset="0"/>
              <a:ea typeface="Calibri" panose="020F0502020204030204" pitchFamily="34" charset="0"/>
            </a:endParaRPr>
          </a:p>
        </p:txBody>
      </p:sp>
      <p:sp>
        <p:nvSpPr>
          <p:cNvPr id="30" name="TextBox 29">
            <a:extLst>
              <a:ext uri="{FF2B5EF4-FFF2-40B4-BE49-F238E27FC236}">
                <a16:creationId xmlns:a16="http://schemas.microsoft.com/office/drawing/2014/main" id="{7A4DD2A5-601F-4EA1-8EC2-38BDA0D074E7}"/>
              </a:ext>
            </a:extLst>
          </p:cNvPr>
          <p:cNvSpPr txBox="1"/>
          <p:nvPr/>
        </p:nvSpPr>
        <p:spPr>
          <a:xfrm>
            <a:off x="8336550" y="2392528"/>
            <a:ext cx="3674379" cy="3108543"/>
          </a:xfrm>
          <a:prstGeom prst="rect">
            <a:avLst/>
          </a:prstGeom>
          <a:solidFill>
            <a:schemeClr val="accent1">
              <a:lumMod val="20000"/>
              <a:lumOff val="80000"/>
            </a:schemeClr>
          </a:solidFill>
        </p:spPr>
        <p:txBody>
          <a:bodyPr wrap="square" rtlCol="0">
            <a:spAutoFit/>
          </a:bodyPr>
          <a:lstStyle/>
          <a:p>
            <a:r>
              <a:rPr lang="en-GB" sz="1400" b="1" dirty="0"/>
              <a:t>Day three:</a:t>
            </a:r>
          </a:p>
          <a:p>
            <a:endParaRPr lang="en-GB" sz="1400" dirty="0"/>
          </a:p>
          <a:p>
            <a:r>
              <a:rPr lang="en-GB" sz="1400" u="sng" dirty="0"/>
              <a:t>Workshop</a:t>
            </a:r>
            <a:endParaRPr lang="en-GB" sz="1400" dirty="0"/>
          </a:p>
          <a:p>
            <a:r>
              <a:rPr lang="en-GB" sz="1400" dirty="0"/>
              <a:t>Feedback on in-between programme task</a:t>
            </a:r>
          </a:p>
          <a:p>
            <a:r>
              <a:rPr lang="en-GB" sz="1400" dirty="0"/>
              <a:t>Standard 4 – Assuring good social work practice (introduction and group activities)</a:t>
            </a:r>
          </a:p>
          <a:p>
            <a:endParaRPr lang="en-GB" sz="1400" dirty="0"/>
          </a:p>
          <a:p>
            <a:r>
              <a:rPr lang="en-GB" sz="1400" dirty="0"/>
              <a:t>Standard 5 – Promoting critical analysis and decision-making (introduction and group activities)</a:t>
            </a:r>
          </a:p>
          <a:p>
            <a:endParaRPr lang="en-GB" sz="1400" dirty="0"/>
          </a:p>
          <a:p>
            <a:r>
              <a:rPr lang="en-GB" sz="1400" dirty="0"/>
              <a:t>Standard 8 – Supporting performance and improvement  (introduction and group activities)Reflection and action planning</a:t>
            </a:r>
          </a:p>
        </p:txBody>
      </p:sp>
      <p:sp>
        <p:nvSpPr>
          <p:cNvPr id="4" name="TextBox 3">
            <a:extLst>
              <a:ext uri="{FF2B5EF4-FFF2-40B4-BE49-F238E27FC236}">
                <a16:creationId xmlns:a16="http://schemas.microsoft.com/office/drawing/2014/main" id="{F4C4D956-12AD-47E4-A3D7-C90B7790651D}"/>
              </a:ext>
            </a:extLst>
          </p:cNvPr>
          <p:cNvSpPr txBox="1"/>
          <p:nvPr/>
        </p:nvSpPr>
        <p:spPr>
          <a:xfrm>
            <a:off x="8182957" y="833709"/>
            <a:ext cx="2989868" cy="523220"/>
          </a:xfrm>
          <a:prstGeom prst="rect">
            <a:avLst/>
          </a:prstGeom>
          <a:noFill/>
        </p:spPr>
        <p:txBody>
          <a:bodyPr wrap="square" rtlCol="0">
            <a:spAutoFit/>
          </a:bodyPr>
          <a:lstStyle/>
          <a:p>
            <a:pPr algn="ctr"/>
            <a:r>
              <a:rPr lang="en-US" sz="1400" dirty="0"/>
              <a:t>Example to be tailored to the needs of the service</a:t>
            </a:r>
            <a:endParaRPr lang="en-GB" sz="1400" dirty="0"/>
          </a:p>
        </p:txBody>
      </p:sp>
    </p:spTree>
    <p:extLst>
      <p:ext uri="{BB962C8B-B14F-4D97-AF65-F5344CB8AC3E}">
        <p14:creationId xmlns:p14="http://schemas.microsoft.com/office/powerpoint/2010/main" val="58720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0880-7E07-49F0-803A-6DD63785E744}"/>
              </a:ext>
            </a:extLst>
          </p:cNvPr>
          <p:cNvSpPr>
            <a:spLocks noGrp="1"/>
          </p:cNvSpPr>
          <p:nvPr>
            <p:ph type="title"/>
          </p:nvPr>
        </p:nvSpPr>
        <p:spPr>
          <a:xfrm>
            <a:off x="666750" y="370919"/>
            <a:ext cx="10372725" cy="730250"/>
          </a:xfrm>
        </p:spPr>
        <p:txBody>
          <a:bodyPr>
            <a:noAutofit/>
          </a:bodyPr>
          <a:lstStyle/>
          <a:p>
            <a:r>
              <a:rPr lang="en-US" sz="3200" b="1" dirty="0">
                <a:effectLst>
                  <a:outerShdw blurRad="38100" dist="38100" dir="2700000" algn="tl">
                    <a:srgbClr val="000000">
                      <a:alpha val="43137"/>
                    </a:srgbClr>
                  </a:outerShdw>
                </a:effectLst>
              </a:rPr>
              <a:t>S</a:t>
            </a:r>
            <a:r>
              <a:rPr lang="en-GB" sz="3200" b="1" dirty="0">
                <a:effectLst>
                  <a:outerShdw blurRad="38100" dist="38100" dir="2700000" algn="tl">
                    <a:srgbClr val="000000">
                      <a:alpha val="43137"/>
                    </a:srgbClr>
                  </a:outerShdw>
                </a:effectLst>
              </a:rPr>
              <a:t>trength-Based Practice for Practitioners</a:t>
            </a:r>
            <a:br>
              <a:rPr lang="en-GB" sz="3200" b="1" dirty="0">
                <a:effectLst>
                  <a:outerShdw blurRad="38100" dist="38100" dir="2700000" algn="tl">
                    <a:srgbClr val="000000">
                      <a:alpha val="43137"/>
                    </a:srgbClr>
                  </a:outerShdw>
                </a:effectLst>
              </a:rPr>
            </a:br>
            <a:endParaRPr lang="en-GB" sz="3200" dirty="0">
              <a:effectLst>
                <a:outerShdw blurRad="38100" dist="38100" dir="2700000" algn="tl">
                  <a:srgbClr val="000000">
                    <a:alpha val="43137"/>
                  </a:srgbClr>
                </a:outerShdw>
              </a:effectLst>
            </a:endParaRPr>
          </a:p>
        </p:txBody>
      </p:sp>
      <p:graphicFrame>
        <p:nvGraphicFramePr>
          <p:cNvPr id="11" name="Content Placeholder 2">
            <a:extLst>
              <a:ext uri="{FF2B5EF4-FFF2-40B4-BE49-F238E27FC236}">
                <a16:creationId xmlns:a16="http://schemas.microsoft.com/office/drawing/2014/main" id="{3148AE13-CBF6-45CB-B402-80A9709AC50E}"/>
              </a:ext>
            </a:extLst>
          </p:cNvPr>
          <p:cNvGraphicFramePr>
            <a:graphicFrameLocks noGrp="1"/>
          </p:cNvGraphicFramePr>
          <p:nvPr>
            <p:ph sz="half" idx="1"/>
          </p:nvPr>
        </p:nvGraphicFramePr>
        <p:xfrm>
          <a:off x="545304" y="1388123"/>
          <a:ext cx="5067301" cy="3868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Striped Right 4">
            <a:extLst>
              <a:ext uri="{FF2B5EF4-FFF2-40B4-BE49-F238E27FC236}">
                <a16:creationId xmlns:a16="http://schemas.microsoft.com/office/drawing/2014/main" id="{CB8F26E2-E6D1-4AFF-AD44-577BFB01AC21}"/>
              </a:ext>
            </a:extLst>
          </p:cNvPr>
          <p:cNvSpPr/>
          <p:nvPr/>
        </p:nvSpPr>
        <p:spPr>
          <a:xfrm>
            <a:off x="5853112" y="2957366"/>
            <a:ext cx="1171575" cy="730250"/>
          </a:xfrm>
          <a:prstGeom prst="strip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7579AD8C-3DED-4A8D-87DD-05932999D22F}"/>
              </a:ext>
            </a:extLst>
          </p:cNvPr>
          <p:cNvGrpSpPr/>
          <p:nvPr/>
        </p:nvGrpSpPr>
        <p:grpSpPr>
          <a:xfrm>
            <a:off x="7265194" y="1784700"/>
            <a:ext cx="3952875" cy="3075581"/>
            <a:chOff x="666750" y="1621971"/>
            <a:chExt cx="3952875" cy="3075581"/>
          </a:xfrm>
        </p:grpSpPr>
        <p:sp>
          <p:nvSpPr>
            <p:cNvPr id="6" name="TextBox 5">
              <a:extLst>
                <a:ext uri="{FF2B5EF4-FFF2-40B4-BE49-F238E27FC236}">
                  <a16:creationId xmlns:a16="http://schemas.microsoft.com/office/drawing/2014/main" id="{C7A20DDA-CD19-4E45-AD5F-EFA9B5F10B54}"/>
                </a:ext>
              </a:extLst>
            </p:cNvPr>
            <p:cNvSpPr txBox="1"/>
            <p:nvPr/>
          </p:nvSpPr>
          <p:spPr>
            <a:xfrm>
              <a:off x="666750" y="1621971"/>
              <a:ext cx="3952875" cy="646331"/>
            </a:xfrm>
            <a:prstGeom prst="rect">
              <a:avLst/>
            </a:prstGeom>
            <a:solidFill>
              <a:srgbClr val="00B050"/>
            </a:solidFill>
          </p:spPr>
          <p:txBody>
            <a:bodyPr wrap="square" rtlCol="0">
              <a:spAutoFit/>
            </a:bodyPr>
            <a:lstStyle/>
            <a:p>
              <a:pPr algn="ctr"/>
              <a:r>
                <a:rPr lang="en-US" dirty="0"/>
                <a:t>Variety of learning methods: reading, webinars, podcast, training, courses</a:t>
              </a:r>
            </a:p>
          </p:txBody>
        </p:sp>
        <p:sp>
          <p:nvSpPr>
            <p:cNvPr id="7" name="TextBox 6">
              <a:extLst>
                <a:ext uri="{FF2B5EF4-FFF2-40B4-BE49-F238E27FC236}">
                  <a16:creationId xmlns:a16="http://schemas.microsoft.com/office/drawing/2014/main" id="{560E55CB-7AAF-424D-92BA-E3B79CC00B50}"/>
                </a:ext>
              </a:extLst>
            </p:cNvPr>
            <p:cNvSpPr txBox="1"/>
            <p:nvPr/>
          </p:nvSpPr>
          <p:spPr>
            <a:xfrm>
              <a:off x="666750" y="2639000"/>
              <a:ext cx="3952875" cy="646331"/>
            </a:xfrm>
            <a:prstGeom prst="rect">
              <a:avLst/>
            </a:prstGeom>
            <a:solidFill>
              <a:srgbClr val="00B050"/>
            </a:solidFill>
          </p:spPr>
          <p:txBody>
            <a:bodyPr wrap="square" rtlCol="0">
              <a:spAutoFit/>
            </a:bodyPr>
            <a:lstStyle/>
            <a:p>
              <a:pPr algn="ctr"/>
              <a:r>
                <a:rPr lang="en-US" dirty="0"/>
                <a:t>Variety of tools: practice workshops, group reviews</a:t>
              </a:r>
            </a:p>
          </p:txBody>
        </p:sp>
        <p:sp>
          <p:nvSpPr>
            <p:cNvPr id="8" name="TextBox 7">
              <a:extLst>
                <a:ext uri="{FF2B5EF4-FFF2-40B4-BE49-F238E27FC236}">
                  <a16:creationId xmlns:a16="http://schemas.microsoft.com/office/drawing/2014/main" id="{26686F3A-E786-478E-BE6E-212609DA912E}"/>
                </a:ext>
              </a:extLst>
            </p:cNvPr>
            <p:cNvSpPr txBox="1"/>
            <p:nvPr/>
          </p:nvSpPr>
          <p:spPr>
            <a:xfrm>
              <a:off x="666750" y="3670995"/>
              <a:ext cx="3952875" cy="369332"/>
            </a:xfrm>
            <a:prstGeom prst="rect">
              <a:avLst/>
            </a:prstGeom>
            <a:solidFill>
              <a:srgbClr val="00B050"/>
            </a:solidFill>
          </p:spPr>
          <p:txBody>
            <a:bodyPr wrap="square" rtlCol="0">
              <a:spAutoFit/>
            </a:bodyPr>
            <a:lstStyle/>
            <a:p>
              <a:pPr algn="ctr"/>
              <a:r>
                <a:rPr lang="en-US" dirty="0"/>
                <a:t>Variety of facilitators</a:t>
              </a:r>
            </a:p>
          </p:txBody>
        </p:sp>
        <p:sp>
          <p:nvSpPr>
            <p:cNvPr id="9" name="TextBox 8">
              <a:extLst>
                <a:ext uri="{FF2B5EF4-FFF2-40B4-BE49-F238E27FC236}">
                  <a16:creationId xmlns:a16="http://schemas.microsoft.com/office/drawing/2014/main" id="{69C58ECB-8DFB-44DD-A673-CBEF15D14AEA}"/>
                </a:ext>
              </a:extLst>
            </p:cNvPr>
            <p:cNvSpPr txBox="1"/>
            <p:nvPr/>
          </p:nvSpPr>
          <p:spPr>
            <a:xfrm>
              <a:off x="666750" y="4328220"/>
              <a:ext cx="3952875" cy="369332"/>
            </a:xfrm>
            <a:prstGeom prst="rect">
              <a:avLst/>
            </a:prstGeom>
            <a:solidFill>
              <a:srgbClr val="00B050"/>
            </a:solidFill>
          </p:spPr>
          <p:txBody>
            <a:bodyPr wrap="square" rtlCol="0">
              <a:spAutoFit/>
            </a:bodyPr>
            <a:lstStyle/>
            <a:p>
              <a:pPr algn="ctr"/>
              <a:r>
                <a:rPr lang="en-US" dirty="0"/>
                <a:t>Accessible content</a:t>
              </a:r>
            </a:p>
          </p:txBody>
        </p:sp>
      </p:grpSp>
    </p:spTree>
    <p:extLst>
      <p:ext uri="{BB962C8B-B14F-4D97-AF65-F5344CB8AC3E}">
        <p14:creationId xmlns:p14="http://schemas.microsoft.com/office/powerpoint/2010/main" val="348622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17D95-2F37-4ADF-A7C4-1A2189BF6D6D}"/>
              </a:ext>
            </a:extLst>
          </p:cNvPr>
          <p:cNvPicPr>
            <a:picLocks noChangeAspect="1"/>
          </p:cNvPicPr>
          <p:nvPr/>
        </p:nvPicPr>
        <p:blipFill rotWithShape="1">
          <a:blip r:embed="rId2"/>
          <a:srcRect l="5891" t="26331" r="87121" b="62366"/>
          <a:stretch/>
        </p:blipFill>
        <p:spPr>
          <a:xfrm>
            <a:off x="1558506" y="1805796"/>
            <a:ext cx="718868" cy="775172"/>
          </a:xfrm>
          <a:prstGeom prst="rect">
            <a:avLst/>
          </a:prstGeom>
        </p:spPr>
      </p:pic>
      <p:pic>
        <p:nvPicPr>
          <p:cNvPr id="3" name="Picture 2">
            <a:extLst>
              <a:ext uri="{FF2B5EF4-FFF2-40B4-BE49-F238E27FC236}">
                <a16:creationId xmlns:a16="http://schemas.microsoft.com/office/drawing/2014/main" id="{2C909517-4011-4808-A53D-630E35649A24}"/>
              </a:ext>
            </a:extLst>
          </p:cNvPr>
          <p:cNvPicPr>
            <a:picLocks noChangeAspect="1"/>
          </p:cNvPicPr>
          <p:nvPr/>
        </p:nvPicPr>
        <p:blipFill rotWithShape="1">
          <a:blip r:embed="rId2"/>
          <a:srcRect l="5891" t="36710" r="87121" b="53075"/>
          <a:stretch/>
        </p:blipFill>
        <p:spPr>
          <a:xfrm>
            <a:off x="3715852" y="2116394"/>
            <a:ext cx="718868" cy="700548"/>
          </a:xfrm>
          <a:prstGeom prst="rect">
            <a:avLst/>
          </a:prstGeom>
        </p:spPr>
      </p:pic>
      <p:pic>
        <p:nvPicPr>
          <p:cNvPr id="4" name="Picture 3">
            <a:extLst>
              <a:ext uri="{FF2B5EF4-FFF2-40B4-BE49-F238E27FC236}">
                <a16:creationId xmlns:a16="http://schemas.microsoft.com/office/drawing/2014/main" id="{E834DF01-996B-46E2-A4FF-66CF353D7B27}"/>
              </a:ext>
            </a:extLst>
          </p:cNvPr>
          <p:cNvPicPr>
            <a:picLocks noChangeAspect="1"/>
          </p:cNvPicPr>
          <p:nvPr/>
        </p:nvPicPr>
        <p:blipFill rotWithShape="1">
          <a:blip r:embed="rId2"/>
          <a:srcRect l="5891" t="45233" r="87121" b="43584"/>
          <a:stretch/>
        </p:blipFill>
        <p:spPr>
          <a:xfrm>
            <a:off x="6730460" y="3030794"/>
            <a:ext cx="718868" cy="766916"/>
          </a:xfrm>
          <a:prstGeom prst="rect">
            <a:avLst/>
          </a:prstGeom>
        </p:spPr>
      </p:pic>
      <p:pic>
        <p:nvPicPr>
          <p:cNvPr id="5" name="Picture 4">
            <a:extLst>
              <a:ext uri="{FF2B5EF4-FFF2-40B4-BE49-F238E27FC236}">
                <a16:creationId xmlns:a16="http://schemas.microsoft.com/office/drawing/2014/main" id="{F01B7206-71E4-4643-AF22-8A3F2B197E75}"/>
              </a:ext>
            </a:extLst>
          </p:cNvPr>
          <p:cNvPicPr>
            <a:picLocks noChangeAspect="1"/>
          </p:cNvPicPr>
          <p:nvPr/>
        </p:nvPicPr>
        <p:blipFill rotWithShape="1">
          <a:blip r:embed="rId2"/>
          <a:srcRect l="5963" t="55475" r="87049" b="33342"/>
          <a:stretch/>
        </p:blipFill>
        <p:spPr>
          <a:xfrm>
            <a:off x="8269022" y="3789687"/>
            <a:ext cx="718868" cy="766916"/>
          </a:xfrm>
          <a:prstGeom prst="rect">
            <a:avLst/>
          </a:prstGeom>
        </p:spPr>
      </p:pic>
      <p:pic>
        <p:nvPicPr>
          <p:cNvPr id="6" name="Picture 5">
            <a:extLst>
              <a:ext uri="{FF2B5EF4-FFF2-40B4-BE49-F238E27FC236}">
                <a16:creationId xmlns:a16="http://schemas.microsoft.com/office/drawing/2014/main" id="{5A672882-ABFD-4AA5-B82A-243567D49D44}"/>
              </a:ext>
            </a:extLst>
          </p:cNvPr>
          <p:cNvPicPr>
            <a:picLocks noChangeAspect="1"/>
          </p:cNvPicPr>
          <p:nvPr/>
        </p:nvPicPr>
        <p:blipFill rotWithShape="1">
          <a:blip r:embed="rId2"/>
          <a:srcRect l="5891" t="64301" r="87121" b="25269"/>
          <a:stretch/>
        </p:blipFill>
        <p:spPr>
          <a:xfrm>
            <a:off x="9914626" y="4409768"/>
            <a:ext cx="718868" cy="715297"/>
          </a:xfrm>
          <a:prstGeom prst="rect">
            <a:avLst/>
          </a:prstGeom>
        </p:spPr>
      </p:pic>
      <p:pic>
        <p:nvPicPr>
          <p:cNvPr id="7" name="Picture 6">
            <a:extLst>
              <a:ext uri="{FF2B5EF4-FFF2-40B4-BE49-F238E27FC236}">
                <a16:creationId xmlns:a16="http://schemas.microsoft.com/office/drawing/2014/main" id="{D0F17C98-D5E7-488E-B9EB-041E9FF38F3F}"/>
              </a:ext>
            </a:extLst>
          </p:cNvPr>
          <p:cNvPicPr>
            <a:picLocks noChangeAspect="1"/>
          </p:cNvPicPr>
          <p:nvPr/>
        </p:nvPicPr>
        <p:blipFill rotWithShape="1">
          <a:blip r:embed="rId2"/>
          <a:srcRect l="5897" t="73692" r="87121" b="14633"/>
          <a:stretch/>
        </p:blipFill>
        <p:spPr>
          <a:xfrm>
            <a:off x="11201400" y="5272548"/>
            <a:ext cx="718264" cy="800680"/>
          </a:xfrm>
          <a:prstGeom prst="rect">
            <a:avLst/>
          </a:prstGeom>
        </p:spPr>
      </p:pic>
    </p:spTree>
    <p:extLst>
      <p:ext uri="{BB962C8B-B14F-4D97-AF65-F5344CB8AC3E}">
        <p14:creationId xmlns:p14="http://schemas.microsoft.com/office/powerpoint/2010/main" val="152778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A7043A-83F4-4F4E-AC54-B1F195B42C5E}"/>
              </a:ext>
            </a:extLst>
          </p:cNvPr>
          <p:cNvPicPr>
            <a:picLocks noChangeAspect="1"/>
          </p:cNvPicPr>
          <p:nvPr/>
        </p:nvPicPr>
        <p:blipFill rotWithShape="1">
          <a:blip r:embed="rId2"/>
          <a:srcRect l="775" t="12188" r="2048" b="4949"/>
          <a:stretch/>
        </p:blipFill>
        <p:spPr>
          <a:xfrm>
            <a:off x="300278" y="129026"/>
            <a:ext cx="11469551" cy="6520009"/>
          </a:xfrm>
          <a:prstGeom prst="rect">
            <a:avLst/>
          </a:prstGeom>
        </p:spPr>
      </p:pic>
      <p:sp>
        <p:nvSpPr>
          <p:cNvPr id="3" name="TextBox 2">
            <a:extLst>
              <a:ext uri="{FF2B5EF4-FFF2-40B4-BE49-F238E27FC236}">
                <a16:creationId xmlns:a16="http://schemas.microsoft.com/office/drawing/2014/main" id="{CC0DED75-B950-4FA4-AA7A-2429B44D32C6}"/>
              </a:ext>
            </a:extLst>
          </p:cNvPr>
          <p:cNvSpPr txBox="1"/>
          <p:nvPr/>
        </p:nvSpPr>
        <p:spPr>
          <a:xfrm>
            <a:off x="218535" y="218536"/>
            <a:ext cx="5601420" cy="369332"/>
          </a:xfrm>
          <a:prstGeom prst="rect">
            <a:avLst/>
          </a:prstGeom>
          <a:solidFill>
            <a:schemeClr val="bg1"/>
          </a:solidFill>
        </p:spPr>
        <p:txBody>
          <a:bodyPr wrap="square" rtlCol="0">
            <a:spAutoFit/>
          </a:bodyPr>
          <a:lstStyle/>
          <a:p>
            <a:r>
              <a:rPr lang="en-GB" b="1" dirty="0"/>
              <a:t>Delivering a forward thinking vision for HAS</a:t>
            </a:r>
          </a:p>
        </p:txBody>
      </p:sp>
    </p:spTree>
    <p:extLst>
      <p:ext uri="{BB962C8B-B14F-4D97-AF65-F5344CB8AC3E}">
        <p14:creationId xmlns:p14="http://schemas.microsoft.com/office/powerpoint/2010/main" val="336971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B2B25B-D934-4EB9-ABC0-ABB2C01576AB}"/>
              </a:ext>
            </a:extLst>
          </p:cNvPr>
          <p:cNvPicPr>
            <a:picLocks noChangeAspect="1"/>
          </p:cNvPicPr>
          <p:nvPr/>
        </p:nvPicPr>
        <p:blipFill rotWithShape="1">
          <a:blip r:embed="rId2"/>
          <a:srcRect l="1047" t="12762" r="2484" b="5848"/>
          <a:stretch/>
        </p:blipFill>
        <p:spPr>
          <a:xfrm>
            <a:off x="347145" y="248234"/>
            <a:ext cx="11310098" cy="6361531"/>
          </a:xfrm>
          <a:prstGeom prst="rect">
            <a:avLst/>
          </a:prstGeom>
        </p:spPr>
      </p:pic>
    </p:spTree>
    <p:extLst>
      <p:ext uri="{BB962C8B-B14F-4D97-AF65-F5344CB8AC3E}">
        <p14:creationId xmlns:p14="http://schemas.microsoft.com/office/powerpoint/2010/main" val="427992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7282C8-AE23-4DD2-A555-FEB824A38521}"/>
              </a:ext>
            </a:extLst>
          </p:cNvPr>
          <p:cNvPicPr>
            <a:picLocks noChangeAspect="1"/>
          </p:cNvPicPr>
          <p:nvPr/>
        </p:nvPicPr>
        <p:blipFill rotWithShape="1">
          <a:blip r:embed="rId2"/>
          <a:srcRect l="1365" t="12500" r="2246" b="6042"/>
          <a:stretch/>
        </p:blipFill>
        <p:spPr>
          <a:xfrm>
            <a:off x="400559" y="179514"/>
            <a:ext cx="11390882" cy="6417630"/>
          </a:xfrm>
          <a:prstGeom prst="rect">
            <a:avLst/>
          </a:prstGeom>
        </p:spPr>
      </p:pic>
    </p:spTree>
    <p:extLst>
      <p:ext uri="{BB962C8B-B14F-4D97-AF65-F5344CB8AC3E}">
        <p14:creationId xmlns:p14="http://schemas.microsoft.com/office/powerpoint/2010/main" val="43818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DA92D-8D2C-4E6C-A447-B4F11787D534}"/>
              </a:ext>
            </a:extLst>
          </p:cNvPr>
          <p:cNvPicPr>
            <a:picLocks noChangeAspect="1"/>
          </p:cNvPicPr>
          <p:nvPr/>
        </p:nvPicPr>
        <p:blipFill rotWithShape="1">
          <a:blip r:embed="rId2"/>
          <a:srcRect l="1046" t="12597" r="2211" b="6749"/>
          <a:stretch/>
        </p:blipFill>
        <p:spPr>
          <a:xfrm>
            <a:off x="224780" y="206161"/>
            <a:ext cx="11596993" cy="6445678"/>
          </a:xfrm>
          <a:prstGeom prst="rect">
            <a:avLst/>
          </a:prstGeom>
        </p:spPr>
      </p:pic>
    </p:spTree>
    <p:extLst>
      <p:ext uri="{BB962C8B-B14F-4D97-AF65-F5344CB8AC3E}">
        <p14:creationId xmlns:p14="http://schemas.microsoft.com/office/powerpoint/2010/main" val="29969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FA240C-BAF5-4BB0-BECA-43DB718F70F3}"/>
              </a:ext>
            </a:extLst>
          </p:cNvPr>
          <p:cNvSpPr>
            <a:spLocks noGrp="1"/>
          </p:cNvSpPr>
          <p:nvPr>
            <p:ph type="title"/>
          </p:nvPr>
        </p:nvSpPr>
        <p:spPr>
          <a:xfrm>
            <a:off x="1" y="0"/>
            <a:ext cx="4709160" cy="6857999"/>
          </a:xfrm>
          <a:solidFill>
            <a:srgbClr val="CCCCFF"/>
          </a:solidFill>
        </p:spPr>
        <p:txBody>
          <a:bodyPr>
            <a:normAutofit/>
          </a:bodyPr>
          <a:lstStyle/>
          <a:p>
            <a:r>
              <a:rPr lang="en-GB" b="1" dirty="0">
                <a:solidFill>
                  <a:schemeClr val="bg1"/>
                </a:solidFill>
                <a:cs typeface="Calibri Light"/>
              </a:rPr>
              <a:t>The strength-based approach is a journey.....</a:t>
            </a:r>
          </a:p>
        </p:txBody>
      </p:sp>
      <p:sp>
        <p:nvSpPr>
          <p:cNvPr id="36" name="Content Placeholder 2">
            <a:extLst>
              <a:ext uri="{FF2B5EF4-FFF2-40B4-BE49-F238E27FC236}">
                <a16:creationId xmlns:a16="http://schemas.microsoft.com/office/drawing/2014/main" id="{9EAA8315-4D51-4456-9276-A0B06898E7CC}"/>
              </a:ext>
            </a:extLst>
          </p:cNvPr>
          <p:cNvSpPr>
            <a:spLocks noGrp="1"/>
          </p:cNvSpPr>
          <p:nvPr>
            <p:ph idx="1"/>
          </p:nvPr>
        </p:nvSpPr>
        <p:spPr>
          <a:xfrm>
            <a:off x="5358383" y="640263"/>
            <a:ext cx="6534567" cy="5254510"/>
          </a:xfrm>
        </p:spPr>
        <p:txBody>
          <a:bodyPr anchor="ctr">
            <a:normAutofit/>
          </a:bodyPr>
          <a:lstStyle/>
          <a:p>
            <a:pPr marL="0" indent="0">
              <a:buNone/>
            </a:pPr>
            <a:r>
              <a:rPr lang="en-US" sz="2200" i="1" dirty="0">
                <a:solidFill>
                  <a:srgbClr val="7030A0"/>
                </a:solidFill>
                <a:cs typeface="Calibri"/>
              </a:rPr>
              <a:t>“It can be hard to clearly define the strength-based perspective as there is neither a single definition, nor a single ‘way’, but multi approaches and practice – it is a philosophy or concept rather than a prescriptive way of working” (</a:t>
            </a:r>
            <a:r>
              <a:rPr lang="en-US" sz="2200" i="1" dirty="0" err="1">
                <a:solidFill>
                  <a:srgbClr val="7030A0"/>
                </a:solidFill>
                <a:cs typeface="Calibri"/>
              </a:rPr>
              <a:t>RiPfa</a:t>
            </a:r>
            <a:r>
              <a:rPr lang="en-US" sz="2200" i="1" dirty="0">
                <a:solidFill>
                  <a:srgbClr val="7030A0"/>
                </a:solidFill>
                <a:cs typeface="Calibri"/>
              </a:rPr>
              <a:t>).</a:t>
            </a:r>
            <a:endParaRPr lang="en-US" sz="2200" dirty="0">
              <a:ea typeface="+mn-lt"/>
              <a:cs typeface="+mn-lt"/>
            </a:endParaRPr>
          </a:p>
          <a:p>
            <a:endParaRPr lang="en-US" sz="2200" dirty="0">
              <a:ea typeface="+mn-lt"/>
              <a:cs typeface="+mn-lt"/>
            </a:endParaRPr>
          </a:p>
          <a:p>
            <a:pPr marL="0" indent="0">
              <a:buNone/>
            </a:pPr>
            <a:r>
              <a:rPr lang="en-US" sz="2200" i="1" dirty="0">
                <a:solidFill>
                  <a:schemeClr val="accent6"/>
                </a:solidFill>
                <a:cs typeface="Calibri"/>
              </a:rPr>
              <a:t>“A collaborative process between the person supported by services and those supporting them, allowing them to work together to determine an outcome that draws on the persons strengths and assets” (SCIE 2015)</a:t>
            </a:r>
            <a:endParaRPr lang="en-GB" dirty="0">
              <a:solidFill>
                <a:schemeClr val="accent6"/>
              </a:solidFill>
              <a:cs typeface="Calibri" panose="020F0502020204030204"/>
            </a:endParaRPr>
          </a:p>
          <a:p>
            <a:endParaRPr lang="en-GB" sz="2200" dirty="0">
              <a:solidFill>
                <a:schemeClr val="bg1"/>
              </a:solidFill>
            </a:endParaRPr>
          </a:p>
        </p:txBody>
      </p:sp>
      <p:sp>
        <p:nvSpPr>
          <p:cNvPr id="3" name="TextBox 2">
            <a:extLst>
              <a:ext uri="{FF2B5EF4-FFF2-40B4-BE49-F238E27FC236}">
                <a16:creationId xmlns:a16="http://schemas.microsoft.com/office/drawing/2014/main" id="{52C31CDF-D48E-42AA-9177-C0A5DD5D5DC8}"/>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Tree>
    <p:extLst>
      <p:ext uri="{BB962C8B-B14F-4D97-AF65-F5344CB8AC3E}">
        <p14:creationId xmlns:p14="http://schemas.microsoft.com/office/powerpoint/2010/main" val="9924529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AD94707-DC77-4011-A7BF-0A0F4324F044}"/>
              </a:ext>
            </a:extLst>
          </p:cNvPr>
          <p:cNvGraphicFramePr/>
          <p:nvPr>
            <p:extLst>
              <p:ext uri="{D42A27DB-BD31-4B8C-83A1-F6EECF244321}">
                <p14:modId xmlns:p14="http://schemas.microsoft.com/office/powerpoint/2010/main" val="2135364651"/>
              </p:ext>
            </p:extLst>
          </p:nvPr>
        </p:nvGraphicFramePr>
        <p:xfrm>
          <a:off x="597311" y="874143"/>
          <a:ext cx="10732388" cy="503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D01E5BD4-541F-4CD1-A84C-27E9A64A40CF}"/>
              </a:ext>
            </a:extLst>
          </p:cNvPr>
          <p:cNvPicPr>
            <a:picLocks noChangeAspect="1"/>
          </p:cNvPicPr>
          <p:nvPr/>
        </p:nvPicPr>
        <p:blipFill rotWithShape="1">
          <a:blip r:embed="rId7"/>
          <a:srcRect l="5891" t="26331" r="87121" b="62366"/>
          <a:stretch/>
        </p:blipFill>
        <p:spPr>
          <a:xfrm>
            <a:off x="5669921" y="1953140"/>
            <a:ext cx="718868" cy="775172"/>
          </a:xfrm>
          <a:prstGeom prst="rect">
            <a:avLst/>
          </a:prstGeom>
        </p:spPr>
      </p:pic>
      <p:pic>
        <p:nvPicPr>
          <p:cNvPr id="5" name="Picture 4">
            <a:extLst>
              <a:ext uri="{FF2B5EF4-FFF2-40B4-BE49-F238E27FC236}">
                <a16:creationId xmlns:a16="http://schemas.microsoft.com/office/drawing/2014/main" id="{BB84B10A-755A-4B76-BE33-13914C73AFDF}"/>
              </a:ext>
            </a:extLst>
          </p:cNvPr>
          <p:cNvPicPr>
            <a:picLocks noChangeAspect="1"/>
          </p:cNvPicPr>
          <p:nvPr/>
        </p:nvPicPr>
        <p:blipFill rotWithShape="1">
          <a:blip r:embed="rId7"/>
          <a:srcRect l="5891" t="64301" r="87121" b="25269"/>
          <a:stretch/>
        </p:blipFill>
        <p:spPr>
          <a:xfrm>
            <a:off x="3492979" y="2023636"/>
            <a:ext cx="718868" cy="715297"/>
          </a:xfrm>
          <a:prstGeom prst="rect">
            <a:avLst/>
          </a:prstGeom>
        </p:spPr>
      </p:pic>
      <p:pic>
        <p:nvPicPr>
          <p:cNvPr id="6" name="Picture 5">
            <a:extLst>
              <a:ext uri="{FF2B5EF4-FFF2-40B4-BE49-F238E27FC236}">
                <a16:creationId xmlns:a16="http://schemas.microsoft.com/office/drawing/2014/main" id="{1D8F8ADF-3AA6-4598-915A-1ECB66435542}"/>
              </a:ext>
            </a:extLst>
          </p:cNvPr>
          <p:cNvPicPr>
            <a:picLocks noChangeAspect="1"/>
          </p:cNvPicPr>
          <p:nvPr/>
        </p:nvPicPr>
        <p:blipFill rotWithShape="1">
          <a:blip r:embed="rId7"/>
          <a:srcRect l="5963" t="55475" r="87049" b="33342"/>
          <a:stretch/>
        </p:blipFill>
        <p:spPr>
          <a:xfrm>
            <a:off x="9904456" y="2001224"/>
            <a:ext cx="718868" cy="766916"/>
          </a:xfrm>
          <a:prstGeom prst="rect">
            <a:avLst/>
          </a:prstGeom>
        </p:spPr>
      </p:pic>
      <p:pic>
        <p:nvPicPr>
          <p:cNvPr id="7" name="Picture 6">
            <a:extLst>
              <a:ext uri="{FF2B5EF4-FFF2-40B4-BE49-F238E27FC236}">
                <a16:creationId xmlns:a16="http://schemas.microsoft.com/office/drawing/2014/main" id="{20A03849-F2E6-4581-A3EA-ED2B80B30655}"/>
              </a:ext>
            </a:extLst>
          </p:cNvPr>
          <p:cNvPicPr>
            <a:picLocks noChangeAspect="1"/>
          </p:cNvPicPr>
          <p:nvPr/>
        </p:nvPicPr>
        <p:blipFill rotWithShape="1">
          <a:blip r:embed="rId7"/>
          <a:srcRect l="5897" t="73692" r="87121" b="14633"/>
          <a:stretch/>
        </p:blipFill>
        <p:spPr>
          <a:xfrm>
            <a:off x="1334254" y="1939952"/>
            <a:ext cx="718264" cy="800680"/>
          </a:xfrm>
          <a:prstGeom prst="rect">
            <a:avLst/>
          </a:prstGeom>
        </p:spPr>
      </p:pic>
      <p:pic>
        <p:nvPicPr>
          <p:cNvPr id="8" name="Picture 7">
            <a:extLst>
              <a:ext uri="{FF2B5EF4-FFF2-40B4-BE49-F238E27FC236}">
                <a16:creationId xmlns:a16="http://schemas.microsoft.com/office/drawing/2014/main" id="{0E72E8ED-127F-4B6B-9465-2EA1D35BA107}"/>
              </a:ext>
            </a:extLst>
          </p:cNvPr>
          <p:cNvPicPr>
            <a:picLocks noChangeAspect="1"/>
          </p:cNvPicPr>
          <p:nvPr/>
        </p:nvPicPr>
        <p:blipFill rotWithShape="1">
          <a:blip r:embed="rId7"/>
          <a:srcRect l="5891" t="36710" r="87121" b="53075"/>
          <a:stretch/>
        </p:blipFill>
        <p:spPr>
          <a:xfrm>
            <a:off x="7768071" y="2023636"/>
            <a:ext cx="718868" cy="700548"/>
          </a:xfrm>
          <a:prstGeom prst="rect">
            <a:avLst/>
          </a:prstGeom>
        </p:spPr>
      </p:pic>
    </p:spTree>
    <p:extLst>
      <p:ext uri="{BB962C8B-B14F-4D97-AF65-F5344CB8AC3E}">
        <p14:creationId xmlns:p14="http://schemas.microsoft.com/office/powerpoint/2010/main" val="44084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FA240C-BAF5-4BB0-BECA-43DB718F70F3}"/>
              </a:ext>
            </a:extLst>
          </p:cNvPr>
          <p:cNvSpPr>
            <a:spLocks noGrp="1"/>
          </p:cNvSpPr>
          <p:nvPr>
            <p:ph type="title"/>
          </p:nvPr>
        </p:nvSpPr>
        <p:spPr>
          <a:xfrm>
            <a:off x="1" y="0"/>
            <a:ext cx="4709160" cy="6857999"/>
          </a:xfrm>
          <a:solidFill>
            <a:srgbClr val="CCCCFF"/>
          </a:solidFill>
        </p:spPr>
        <p:txBody>
          <a:bodyPr>
            <a:normAutofit/>
          </a:bodyPr>
          <a:lstStyle/>
          <a:p>
            <a:r>
              <a:rPr lang="en-GB" b="1" dirty="0">
                <a:solidFill>
                  <a:schemeClr val="bg1"/>
                </a:solidFill>
              </a:rPr>
              <a:t>Leadership and cultural change</a:t>
            </a:r>
          </a:p>
        </p:txBody>
      </p:sp>
      <p:sp>
        <p:nvSpPr>
          <p:cNvPr id="36" name="Content Placeholder 2">
            <a:extLst>
              <a:ext uri="{FF2B5EF4-FFF2-40B4-BE49-F238E27FC236}">
                <a16:creationId xmlns:a16="http://schemas.microsoft.com/office/drawing/2014/main" id="{9EAA8315-4D51-4456-9276-A0B06898E7CC}"/>
              </a:ext>
            </a:extLst>
          </p:cNvPr>
          <p:cNvSpPr>
            <a:spLocks noGrp="1"/>
          </p:cNvSpPr>
          <p:nvPr>
            <p:ph idx="1"/>
          </p:nvPr>
        </p:nvSpPr>
        <p:spPr>
          <a:xfrm>
            <a:off x="5358383" y="640263"/>
            <a:ext cx="6534567" cy="5254510"/>
          </a:xfrm>
        </p:spPr>
        <p:txBody>
          <a:bodyPr anchor="ctr">
            <a:normAutofit/>
          </a:bodyPr>
          <a:lstStyle/>
          <a:p>
            <a:r>
              <a:rPr lang="en-GB" sz="2200" dirty="0">
                <a:solidFill>
                  <a:schemeClr val="bg1"/>
                </a:solidFill>
              </a:rPr>
              <a:t>All of the pillars will support cultural change and how we work in the future. </a:t>
            </a:r>
          </a:p>
          <a:p>
            <a:r>
              <a:rPr lang="en-GB" sz="2200" dirty="0">
                <a:solidFill>
                  <a:schemeClr val="bg1"/>
                </a:solidFill>
              </a:rPr>
              <a:t>An understanding and buy-in at all levels is needed at all levels, including Members.</a:t>
            </a:r>
            <a:endParaRPr lang="en-GB" sz="2200" dirty="0">
              <a:solidFill>
                <a:schemeClr val="bg1"/>
              </a:solidFill>
              <a:cs typeface="Calibri"/>
            </a:endParaRPr>
          </a:p>
          <a:p>
            <a:r>
              <a:rPr lang="en-GB" sz="2200" dirty="0">
                <a:solidFill>
                  <a:schemeClr val="bg1"/>
                </a:solidFill>
              </a:rPr>
              <a:t>Ongoing engagement and communications to all audiences i.e. HAS staff, wider Council staff, partners, voluntary sector and residents themselves is key.</a:t>
            </a:r>
            <a:endParaRPr lang="en-GB" sz="2200" dirty="0">
              <a:solidFill>
                <a:schemeClr val="bg1"/>
              </a:solidFill>
              <a:cs typeface="Calibri"/>
            </a:endParaRPr>
          </a:p>
          <a:p>
            <a:endParaRPr lang="en-GB" sz="2200" dirty="0">
              <a:solidFill>
                <a:schemeClr val="bg1"/>
              </a:solidFill>
            </a:endParaRPr>
          </a:p>
        </p:txBody>
      </p:sp>
      <p:pic>
        <p:nvPicPr>
          <p:cNvPr id="7" name="Picture 6">
            <a:extLst>
              <a:ext uri="{FF2B5EF4-FFF2-40B4-BE49-F238E27FC236}">
                <a16:creationId xmlns:a16="http://schemas.microsoft.com/office/drawing/2014/main" id="{D6761529-EC1E-43E4-9A5F-29E81FB517BD}"/>
              </a:ext>
            </a:extLst>
          </p:cNvPr>
          <p:cNvPicPr>
            <a:picLocks noChangeAspect="1"/>
          </p:cNvPicPr>
          <p:nvPr/>
        </p:nvPicPr>
        <p:blipFill rotWithShape="1">
          <a:blip r:embed="rId2"/>
          <a:srcRect l="5963" t="55475" r="87049" b="33342"/>
          <a:stretch/>
        </p:blipFill>
        <p:spPr>
          <a:xfrm>
            <a:off x="1845968" y="2040889"/>
            <a:ext cx="718868" cy="766916"/>
          </a:xfrm>
          <a:prstGeom prst="rect">
            <a:avLst/>
          </a:prstGeom>
        </p:spPr>
      </p:pic>
    </p:spTree>
    <p:extLst>
      <p:ext uri="{BB962C8B-B14F-4D97-AF65-F5344CB8AC3E}">
        <p14:creationId xmlns:p14="http://schemas.microsoft.com/office/powerpoint/2010/main" val="12388457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4743D-9631-43FE-9518-1C43587FA638}"/>
              </a:ext>
            </a:extLst>
          </p:cNvPr>
          <p:cNvSpPr>
            <a:spLocks noGrp="1"/>
          </p:cNvSpPr>
          <p:nvPr>
            <p:ph type="title"/>
          </p:nvPr>
        </p:nvSpPr>
        <p:spPr>
          <a:xfrm>
            <a:off x="243347" y="243349"/>
            <a:ext cx="3974691" cy="6135328"/>
          </a:xfrm>
          <a:solidFill>
            <a:srgbClr val="CCCCFF"/>
          </a:solidFill>
        </p:spPr>
        <p:txBody>
          <a:bodyPr>
            <a:normAutofit/>
          </a:bodyPr>
          <a:lstStyle/>
          <a:p>
            <a:r>
              <a:rPr lang="en-GB" b="1" dirty="0"/>
              <a:t>Right workforce and structure</a:t>
            </a:r>
          </a:p>
        </p:txBody>
      </p:sp>
      <p:graphicFrame>
        <p:nvGraphicFramePr>
          <p:cNvPr id="5" name="Content Placeholder 2">
            <a:extLst>
              <a:ext uri="{FF2B5EF4-FFF2-40B4-BE49-F238E27FC236}">
                <a16:creationId xmlns:a16="http://schemas.microsoft.com/office/drawing/2014/main" id="{8B08331A-C0F1-48F2-A959-0B91DE603686}"/>
              </a:ext>
            </a:extLst>
          </p:cNvPr>
          <p:cNvGraphicFramePr>
            <a:graphicFrameLocks noGrp="1"/>
          </p:cNvGraphicFramePr>
          <p:nvPr>
            <p:ph idx="1"/>
            <p:extLst>
              <p:ext uri="{D42A27DB-BD31-4B8C-83A1-F6EECF244321}">
                <p14:modId xmlns:p14="http://schemas.microsoft.com/office/powerpoint/2010/main" val="1379359136"/>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735CCF82-38A8-4F26-AD5B-D859EF1A3A54}"/>
              </a:ext>
            </a:extLst>
          </p:cNvPr>
          <p:cNvPicPr>
            <a:picLocks noChangeAspect="1"/>
          </p:cNvPicPr>
          <p:nvPr/>
        </p:nvPicPr>
        <p:blipFill rotWithShape="1">
          <a:blip r:embed="rId7"/>
          <a:srcRect l="5891" t="64301" r="87121" b="25269"/>
          <a:stretch/>
        </p:blipFill>
        <p:spPr>
          <a:xfrm>
            <a:off x="1635424" y="1833855"/>
            <a:ext cx="718868" cy="715297"/>
          </a:xfrm>
          <a:prstGeom prst="rect">
            <a:avLst/>
          </a:prstGeom>
        </p:spPr>
      </p:pic>
    </p:spTree>
    <p:extLst>
      <p:ext uri="{BB962C8B-B14F-4D97-AF65-F5344CB8AC3E}">
        <p14:creationId xmlns:p14="http://schemas.microsoft.com/office/powerpoint/2010/main" val="230586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AF31B8F1E07B4A95391408D3641E92" ma:contentTypeVersion="13" ma:contentTypeDescription="Create a new document." ma:contentTypeScope="" ma:versionID="2ee81a42038d9879af4bfaa7390c9470">
  <xsd:schema xmlns:xsd="http://www.w3.org/2001/XMLSchema" xmlns:xs="http://www.w3.org/2001/XMLSchema" xmlns:p="http://schemas.microsoft.com/office/2006/metadata/properties" xmlns:ns3="50f78258-f4a6-4549-92e1-fd86e6dc5b0c" xmlns:ns4="7777d969-ddc5-434e-9a60-83b763b7d624" targetNamespace="http://schemas.microsoft.com/office/2006/metadata/properties" ma:root="true" ma:fieldsID="a8cc157f3191168f0926d667183ba5be" ns3:_="" ns4:_="">
    <xsd:import namespace="50f78258-f4a6-4549-92e1-fd86e6dc5b0c"/>
    <xsd:import namespace="7777d969-ddc5-434e-9a60-83b763b7d62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78258-f4a6-4549-92e1-fd86e6dc5b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77d969-ddc5-434e-9a60-83b763b7d6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F2CC9C-748A-4DEE-8765-4A0660DFA278}">
  <ds:schemaRefs>
    <ds:schemaRef ds:uri="7777d969-ddc5-434e-9a60-83b763b7d624"/>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http://www.w3.org/XML/1998/namespace"/>
    <ds:schemaRef ds:uri="http://schemas.openxmlformats.org/package/2006/metadata/core-properties"/>
    <ds:schemaRef ds:uri="50f78258-f4a6-4549-92e1-fd86e6dc5b0c"/>
    <ds:schemaRef ds:uri="http://purl.org/dc/elements/1.1/"/>
  </ds:schemaRefs>
</ds:datastoreItem>
</file>

<file path=customXml/itemProps2.xml><?xml version="1.0" encoding="utf-8"?>
<ds:datastoreItem xmlns:ds="http://schemas.openxmlformats.org/officeDocument/2006/customXml" ds:itemID="{A8D33A67-4C3E-4E56-8E02-C62B00B15306}">
  <ds:schemaRefs>
    <ds:schemaRef ds:uri="http://schemas.microsoft.com/sharepoint/v3/contenttype/forms"/>
  </ds:schemaRefs>
</ds:datastoreItem>
</file>

<file path=customXml/itemProps3.xml><?xml version="1.0" encoding="utf-8"?>
<ds:datastoreItem xmlns:ds="http://schemas.openxmlformats.org/officeDocument/2006/customXml" ds:itemID="{E907CF1A-8315-4954-8187-CD6448F96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f78258-f4a6-4549-92e1-fd86e6dc5b0c"/>
    <ds:schemaRef ds:uri="7777d969-ddc5-434e-9a60-83b763b7d6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944</Words>
  <Application>Microsoft Office PowerPoint</Application>
  <PresentationFormat>Widescreen</PresentationFormat>
  <Paragraphs>164</Paragraphs>
  <Slides>17</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InterFace</vt:lpstr>
      <vt:lpstr>Times New Roman</vt:lpstr>
      <vt:lpstr>Verdana</vt:lpstr>
      <vt:lpstr>Wingdings</vt:lpstr>
      <vt:lpstr>Office Theme</vt:lpstr>
      <vt:lpstr>Strength-Based Working in Greenwich</vt:lpstr>
      <vt:lpstr>PowerPoint Presentation</vt:lpstr>
      <vt:lpstr>PowerPoint Presentation</vt:lpstr>
      <vt:lpstr>PowerPoint Presentation</vt:lpstr>
      <vt:lpstr>PowerPoint Presentation</vt:lpstr>
      <vt:lpstr>The strength-based approach is a journey.....</vt:lpstr>
      <vt:lpstr>PowerPoint Presentation</vt:lpstr>
      <vt:lpstr>Leadership and cultural change</vt:lpstr>
      <vt:lpstr>Right workforce and structure</vt:lpstr>
      <vt:lpstr>Engaging and working with residents</vt:lpstr>
      <vt:lpstr>PowerPoint Presentation</vt:lpstr>
      <vt:lpstr>Partnership working</vt:lpstr>
      <vt:lpstr>Different ways of working</vt:lpstr>
      <vt:lpstr>PowerPoint Presentation</vt:lpstr>
      <vt:lpstr>PowerPoint Presentation</vt:lpstr>
      <vt:lpstr>Strength-Based Practice for Practitioners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Strength-Based Programme in Greenwich</dc:title>
  <dc:creator>Alexia Fergus</dc:creator>
  <cp:lastModifiedBy>Lisette Wybourn</cp:lastModifiedBy>
  <cp:revision>573</cp:revision>
  <dcterms:created xsi:type="dcterms:W3CDTF">2021-02-12T12:21:37Z</dcterms:created>
  <dcterms:modified xsi:type="dcterms:W3CDTF">2021-03-25T16:35:12Z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0x0101001DAF31B8F1E07B4A95391408D3641E92</vt:lpwstr>
  </property>
</Properties>
</file>